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3"/>
  </p:notesMasterIdLst>
  <p:sldIdLst>
    <p:sldId id="270" r:id="rId2"/>
    <p:sldId id="271" r:id="rId3"/>
    <p:sldId id="263" r:id="rId4"/>
    <p:sldId id="272" r:id="rId5"/>
    <p:sldId id="258" r:id="rId6"/>
    <p:sldId id="266" r:id="rId7"/>
    <p:sldId id="267" r:id="rId8"/>
    <p:sldId id="269" r:id="rId9"/>
    <p:sldId id="257" r:id="rId10"/>
    <p:sldId id="264" r:id="rId11"/>
    <p:sldId id="260" r:id="rId12"/>
  </p:sldIdLst>
  <p:sldSz cx="14400213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1E1E"/>
    <a:srgbClr val="C06464"/>
    <a:srgbClr val="C00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2"/>
    <p:restoredTop sz="96208"/>
  </p:normalViewPr>
  <p:slideViewPr>
    <p:cSldViewPr snapToGrid="0" snapToObjects="1">
      <p:cViewPr>
        <p:scale>
          <a:sx n="91" d="100"/>
          <a:sy n="91" d="100"/>
        </p:scale>
        <p:origin x="-4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14150-8EB4-644C-AF92-F7838D99747C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143000"/>
            <a:ext cx="4568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27643-A8F8-CD4C-AA9F-F0A71210B00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528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1pPr>
    <a:lvl2pPr marL="515585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2pPr>
    <a:lvl3pPr marL="1031169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3pPr>
    <a:lvl4pPr marL="1546754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4pPr>
    <a:lvl5pPr marL="2062337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5pPr>
    <a:lvl6pPr marL="2577922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6pPr>
    <a:lvl7pPr marL="3093507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7pPr>
    <a:lvl8pPr marL="3609091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8pPr>
    <a:lvl9pPr marL="4124676" algn="l" defTabSz="1031169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52DD3-6BA9-44CB-A1A8-E7B983EFDBE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2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1590794"/>
            <a:ext cx="12240181" cy="3384092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5105389"/>
            <a:ext cx="10800160" cy="2346813"/>
          </a:xfrm>
        </p:spPr>
        <p:txBody>
          <a:bodyPr/>
          <a:lstStyle>
            <a:lvl1pPr marL="0" indent="0" algn="ctr">
              <a:buNone/>
              <a:defRPr sz="3402"/>
            </a:lvl1pPr>
            <a:lvl2pPr marL="648035" indent="0" algn="ctr">
              <a:buNone/>
              <a:defRPr sz="2835"/>
            </a:lvl2pPr>
            <a:lvl3pPr marL="1296071" indent="0" algn="ctr">
              <a:buNone/>
              <a:defRPr sz="2551"/>
            </a:lvl3pPr>
            <a:lvl4pPr marL="1944106" indent="0" algn="ctr">
              <a:buNone/>
              <a:defRPr sz="2268"/>
            </a:lvl4pPr>
            <a:lvl5pPr marL="2592141" indent="0" algn="ctr">
              <a:buNone/>
              <a:defRPr sz="2268"/>
            </a:lvl5pPr>
            <a:lvl6pPr marL="3240176" indent="0" algn="ctr">
              <a:buNone/>
              <a:defRPr sz="2268"/>
            </a:lvl6pPr>
            <a:lvl7pPr marL="3888212" indent="0" algn="ctr">
              <a:buNone/>
              <a:defRPr sz="2268"/>
            </a:lvl7pPr>
            <a:lvl8pPr marL="4536247" indent="0" algn="ctr">
              <a:buNone/>
              <a:defRPr sz="2268"/>
            </a:lvl8pPr>
            <a:lvl9pPr marL="5184282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32589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9159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517514"/>
            <a:ext cx="3105046" cy="823747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517514"/>
            <a:ext cx="9135135" cy="82374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6258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2850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2423318"/>
            <a:ext cx="12420184" cy="4043359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6504929"/>
            <a:ext cx="12420184" cy="2126307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/>
                </a:solidFill>
              </a:defRPr>
            </a:lvl1pPr>
            <a:lvl2pPr marL="64803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6071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410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2141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4017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821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624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428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6956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587570"/>
            <a:ext cx="6120091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587570"/>
            <a:ext cx="6120091" cy="6167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6012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517516"/>
            <a:ext cx="12420184" cy="1878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2382815"/>
            <a:ext cx="6091964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3550596"/>
            <a:ext cx="6091964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2382815"/>
            <a:ext cx="6121966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3550596"/>
            <a:ext cx="6121966" cy="5222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9926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3552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8635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648018"/>
            <a:ext cx="4644444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399540"/>
            <a:ext cx="7290108" cy="6907687"/>
          </a:xfrm>
        </p:spPr>
        <p:txBody>
          <a:bodyPr/>
          <a:lstStyle>
            <a:lvl1pPr>
              <a:defRPr sz="4536"/>
            </a:lvl1pPr>
            <a:lvl2pPr>
              <a:defRPr sz="3969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2916079"/>
            <a:ext cx="4644444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9171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648018"/>
            <a:ext cx="4644444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399540"/>
            <a:ext cx="7290108" cy="6907687"/>
          </a:xfrm>
        </p:spPr>
        <p:txBody>
          <a:bodyPr anchor="t"/>
          <a:lstStyle>
            <a:lvl1pPr marL="0" indent="0">
              <a:buNone/>
              <a:defRPr sz="4536"/>
            </a:lvl1pPr>
            <a:lvl2pPr marL="648035" indent="0">
              <a:buNone/>
              <a:defRPr sz="3969"/>
            </a:lvl2pPr>
            <a:lvl3pPr marL="1296071" indent="0">
              <a:buNone/>
              <a:defRPr sz="3402"/>
            </a:lvl3pPr>
            <a:lvl4pPr marL="1944106" indent="0">
              <a:buNone/>
              <a:defRPr sz="2835"/>
            </a:lvl4pPr>
            <a:lvl5pPr marL="2592141" indent="0">
              <a:buNone/>
              <a:defRPr sz="2835"/>
            </a:lvl5pPr>
            <a:lvl6pPr marL="3240176" indent="0">
              <a:buNone/>
              <a:defRPr sz="2835"/>
            </a:lvl6pPr>
            <a:lvl7pPr marL="3888212" indent="0">
              <a:buNone/>
              <a:defRPr sz="2835"/>
            </a:lvl7pPr>
            <a:lvl8pPr marL="4536247" indent="0">
              <a:buNone/>
              <a:defRPr sz="2835"/>
            </a:lvl8pPr>
            <a:lvl9pPr marL="5184282" indent="0">
              <a:buNone/>
              <a:defRPr sz="283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2916079"/>
            <a:ext cx="4644444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33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517516"/>
            <a:ext cx="12420184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587570"/>
            <a:ext cx="12420184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9009246"/>
            <a:ext cx="3240048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593A6-6F2E-AD4F-BA21-14F9B3E3DBC3}" type="datetimeFigureOut">
              <a:rPr lang="en-TW" smtClean="0"/>
              <a:t>2020/11/15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9009246"/>
            <a:ext cx="4860072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9009246"/>
            <a:ext cx="3240048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316E0-57D5-8B44-8853-5F22DE19657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7351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296071" rtl="0" eaLnBrk="1" latinLnBrk="0" hangingPunct="1">
        <a:lnSpc>
          <a:spcPct val="90000"/>
        </a:lnSpc>
        <a:spcBef>
          <a:spcPct val="0"/>
        </a:spcBef>
        <a:buNone/>
        <a:defRPr sz="62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18" indent="-324018" algn="l" defTabSz="1296071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3969" kern="1200">
          <a:solidFill>
            <a:schemeClr val="tx1"/>
          </a:solidFill>
          <a:latin typeface="+mn-lt"/>
          <a:ea typeface="+mn-ea"/>
          <a:cs typeface="+mn-cs"/>
        </a:defRPr>
      </a:lvl1pPr>
      <a:lvl2pPr marL="97205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20088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812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615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4194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222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60265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8300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8035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607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410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214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4017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821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6247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428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7" Type="http://schemas.openxmlformats.org/officeDocument/2006/relationships/image" Target="../media/image47.png"/><Relationship Id="rId12" Type="http://schemas.openxmlformats.org/officeDocument/2006/relationships/image" Target="../media/image4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14.png"/><Relationship Id="rId5" Type="http://schemas.openxmlformats.org/officeDocument/2006/relationships/image" Target="../media/image46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12.png"/><Relationship Id="rId10" Type="http://schemas.openxmlformats.org/officeDocument/2006/relationships/image" Target="../media/image50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13.png"/><Relationship Id="rId8" Type="http://schemas.openxmlformats.org/officeDocument/2006/relationships/image" Target="../media/image48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9" Type="http://schemas.openxmlformats.org/officeDocument/2006/relationships/image" Target="../media/image67.png"/><Relationship Id="rId21" Type="http://schemas.openxmlformats.org/officeDocument/2006/relationships/image" Target="../media/image90.png"/><Relationship Id="rId34" Type="http://schemas.openxmlformats.org/officeDocument/2006/relationships/image" Target="../media/image10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32" Type="http://schemas.openxmlformats.org/officeDocument/2006/relationships/image" Target="../media/image2.png"/><Relationship Id="rId37" Type="http://schemas.openxmlformats.org/officeDocument/2006/relationships/image" Target="../media/image101.png"/><Relationship Id="rId40" Type="http://schemas.openxmlformats.org/officeDocument/2006/relationships/image" Target="../media/image102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png"/><Relationship Id="rId36" Type="http://schemas.openxmlformats.org/officeDocument/2006/relationships/image" Target="../media/image47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31" Type="http://schemas.openxmlformats.org/officeDocument/2006/relationships/image" Target="../media/image1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3.png"/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45.png"/><Relationship Id="rId38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3.png"/><Relationship Id="rId7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2.png"/><Relationship Id="rId10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2.png"/><Relationship Id="rId18" Type="http://schemas.openxmlformats.org/officeDocument/2006/relationships/image" Target="../media/image90.png"/><Relationship Id="rId3" Type="http://schemas.openxmlformats.org/officeDocument/2006/relationships/image" Target="../media/image104.png"/><Relationship Id="rId7" Type="http://schemas.openxmlformats.org/officeDocument/2006/relationships/image" Target="../media/image12.png"/><Relationship Id="rId12" Type="http://schemas.openxmlformats.org/officeDocument/2006/relationships/image" Target="../media/image100.png"/><Relationship Id="rId17" Type="http://schemas.openxmlformats.org/officeDocument/2006/relationships/image" Target="../media/image89.png"/><Relationship Id="rId2" Type="http://schemas.openxmlformats.org/officeDocument/2006/relationships/image" Target="../media/image103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.png"/><Relationship Id="rId5" Type="http://schemas.openxmlformats.org/officeDocument/2006/relationships/image" Target="../media/image106.png"/><Relationship Id="rId15" Type="http://schemas.openxmlformats.org/officeDocument/2006/relationships/image" Target="../media/image76.png"/><Relationship Id="rId10" Type="http://schemas.openxmlformats.org/officeDocument/2006/relationships/image" Target="../media/image6.png"/><Relationship Id="rId4" Type="http://schemas.openxmlformats.org/officeDocument/2006/relationships/image" Target="../media/image105.png"/><Relationship Id="rId9" Type="http://schemas.openxmlformats.org/officeDocument/2006/relationships/image" Target="../media/image5.png"/><Relationship Id="rId1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8.png"/><Relationship Id="rId7" Type="http://schemas.openxmlformats.org/officeDocument/2006/relationships/image" Target="../media/image10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6.png"/><Relationship Id="rId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grass, nature, mountain&#10;&#10;Description automatically generated">
            <a:extLst>
              <a:ext uri="{FF2B5EF4-FFF2-40B4-BE49-F238E27FC236}">
                <a16:creationId xmlns:a16="http://schemas.microsoft.com/office/drawing/2014/main" id="{A8B8FD22-5BAA-734F-9571-F92D8D26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864" y="1226640"/>
            <a:ext cx="1625600" cy="1625600"/>
          </a:xfrm>
          <a:prstGeom prst="rect">
            <a:avLst/>
          </a:prstGeom>
        </p:spPr>
      </p:pic>
      <p:pic>
        <p:nvPicPr>
          <p:cNvPr id="7" name="Picture 6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D6141BB8-0FF9-7D4D-9EF4-52EC5624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340" y="1226640"/>
            <a:ext cx="1625600" cy="1625600"/>
          </a:xfrm>
          <a:prstGeom prst="rect">
            <a:avLst/>
          </a:prstGeom>
        </p:spPr>
      </p:pic>
      <p:pic>
        <p:nvPicPr>
          <p:cNvPr id="9" name="Picture 8" descr="A picture containing grass, outdoor, sheep, mountain&#10;&#10;Description automatically generated">
            <a:extLst>
              <a:ext uri="{FF2B5EF4-FFF2-40B4-BE49-F238E27FC236}">
                <a16:creationId xmlns:a16="http://schemas.microsoft.com/office/drawing/2014/main" id="{EA590EBA-6336-5143-A0C8-F9219985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88" y="1226640"/>
            <a:ext cx="1625600" cy="1625600"/>
          </a:xfrm>
          <a:prstGeom prst="rect">
            <a:avLst/>
          </a:prstGeom>
        </p:spPr>
      </p:pic>
      <p:pic>
        <p:nvPicPr>
          <p:cNvPr id="11" name="Picture 10" descr="Clouds in the sky&#10;&#10;Description automatically generated">
            <a:extLst>
              <a:ext uri="{FF2B5EF4-FFF2-40B4-BE49-F238E27FC236}">
                <a16:creationId xmlns:a16="http://schemas.microsoft.com/office/drawing/2014/main" id="{4AE23638-9E0F-9449-9717-42FE0472D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340" y="3876849"/>
            <a:ext cx="1625600" cy="1625600"/>
          </a:xfrm>
          <a:prstGeom prst="rect">
            <a:avLst/>
          </a:prstGeom>
        </p:spPr>
      </p:pic>
      <p:pic>
        <p:nvPicPr>
          <p:cNvPr id="13" name="Picture 12" descr="A group of clouds in the sky&#10;&#10;Description automatically generated">
            <a:extLst>
              <a:ext uri="{FF2B5EF4-FFF2-40B4-BE49-F238E27FC236}">
                <a16:creationId xmlns:a16="http://schemas.microsoft.com/office/drawing/2014/main" id="{0FEEC7F7-000D-F645-8084-47E37931C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864" y="3876849"/>
            <a:ext cx="1625600" cy="1625600"/>
          </a:xfrm>
          <a:prstGeom prst="rect">
            <a:avLst/>
          </a:prstGeom>
        </p:spPr>
      </p:pic>
      <p:pic>
        <p:nvPicPr>
          <p:cNvPr id="15" name="Picture 14" descr="A view of a mountain with clouds around it&#10;&#10;Description automatically generated">
            <a:extLst>
              <a:ext uri="{FF2B5EF4-FFF2-40B4-BE49-F238E27FC236}">
                <a16:creationId xmlns:a16="http://schemas.microsoft.com/office/drawing/2014/main" id="{E8221C3F-0C3D-C34B-8CD6-63BA14D8F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0779" y="3876849"/>
            <a:ext cx="1625600" cy="1625600"/>
          </a:xfrm>
          <a:prstGeom prst="rect">
            <a:avLst/>
          </a:prstGeom>
        </p:spPr>
      </p:pic>
      <p:pic>
        <p:nvPicPr>
          <p:cNvPr id="17" name="Picture 16" descr="A view of a mountain&#10;&#10;Description automatically generated">
            <a:extLst>
              <a:ext uri="{FF2B5EF4-FFF2-40B4-BE49-F238E27FC236}">
                <a16:creationId xmlns:a16="http://schemas.microsoft.com/office/drawing/2014/main" id="{3465D79A-6461-5E49-ADFB-26B13BE57D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5340" y="6294585"/>
            <a:ext cx="1625600" cy="1625600"/>
          </a:xfrm>
          <a:prstGeom prst="rect">
            <a:avLst/>
          </a:prstGeom>
        </p:spPr>
      </p:pic>
      <p:pic>
        <p:nvPicPr>
          <p:cNvPr id="19" name="Picture 18" descr="A view of a mountain&#10;&#10;Description automatically generated">
            <a:extLst>
              <a:ext uri="{FF2B5EF4-FFF2-40B4-BE49-F238E27FC236}">
                <a16:creationId xmlns:a16="http://schemas.microsoft.com/office/drawing/2014/main" id="{0BC9F582-E6AF-0943-859E-9E5DA3293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0864" y="6294585"/>
            <a:ext cx="1625600" cy="1625600"/>
          </a:xfrm>
          <a:prstGeom prst="rect">
            <a:avLst/>
          </a:prstGeom>
        </p:spPr>
      </p:pic>
      <p:pic>
        <p:nvPicPr>
          <p:cNvPr id="21" name="Picture 20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83D47AAE-6EEC-A446-AF80-B3DF9C4629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4595" y="1226640"/>
            <a:ext cx="1625600" cy="1625600"/>
          </a:xfrm>
          <a:prstGeom prst="rect">
            <a:avLst/>
          </a:prstGeom>
        </p:spPr>
      </p:pic>
      <p:pic>
        <p:nvPicPr>
          <p:cNvPr id="23" name="Picture 22" descr="A close up of a rock&#10;&#10;Description automatically generated">
            <a:extLst>
              <a:ext uri="{FF2B5EF4-FFF2-40B4-BE49-F238E27FC236}">
                <a16:creationId xmlns:a16="http://schemas.microsoft.com/office/drawing/2014/main" id="{76CEBE74-B128-E047-B9B5-6D490441B0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6121" y="1567603"/>
            <a:ext cx="1625600" cy="1625600"/>
          </a:xfrm>
          <a:prstGeom prst="rect">
            <a:avLst/>
          </a:prstGeom>
        </p:spPr>
      </p:pic>
      <p:pic>
        <p:nvPicPr>
          <p:cNvPr id="25" name="Picture 24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225BAE85-A480-614D-B7B4-60C1AE054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1645" y="1567603"/>
            <a:ext cx="1625600" cy="1625600"/>
          </a:xfrm>
          <a:prstGeom prst="rect">
            <a:avLst/>
          </a:prstGeom>
        </p:spPr>
      </p:pic>
      <p:pic>
        <p:nvPicPr>
          <p:cNvPr id="27" name="Picture 26" descr="A person riding a wave on top of a beach&#10;&#10;Description automatically generated">
            <a:extLst>
              <a:ext uri="{FF2B5EF4-FFF2-40B4-BE49-F238E27FC236}">
                <a16:creationId xmlns:a16="http://schemas.microsoft.com/office/drawing/2014/main" id="{E746DA80-49E4-3645-8451-0391A4E5C2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2059" y="3841237"/>
            <a:ext cx="1625600" cy="1625600"/>
          </a:xfrm>
          <a:prstGeom prst="rect">
            <a:avLst/>
          </a:prstGeom>
        </p:spPr>
      </p:pic>
      <p:pic>
        <p:nvPicPr>
          <p:cNvPr id="29" name="Picture 28" descr="A person standing on a rocky beach&#10;&#10;Description automatically generated">
            <a:extLst>
              <a:ext uri="{FF2B5EF4-FFF2-40B4-BE49-F238E27FC236}">
                <a16:creationId xmlns:a16="http://schemas.microsoft.com/office/drawing/2014/main" id="{DBCD534F-D161-8E4A-95D2-E327012C68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1974" y="3795293"/>
            <a:ext cx="1625600" cy="1625600"/>
          </a:xfrm>
          <a:prstGeom prst="rect">
            <a:avLst/>
          </a:prstGeom>
        </p:spPr>
      </p:pic>
      <p:pic>
        <p:nvPicPr>
          <p:cNvPr id="31" name="Picture 30" descr="Water next to the ocean&#10;&#10;Description automatically generated">
            <a:extLst>
              <a:ext uri="{FF2B5EF4-FFF2-40B4-BE49-F238E27FC236}">
                <a16:creationId xmlns:a16="http://schemas.microsoft.com/office/drawing/2014/main" id="{5E754E0A-D308-C649-9D7B-8DD8A93781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67498" y="3841237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5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4147C1A-FE4E-7D4D-847A-0B0B0ED34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28" y="6229744"/>
            <a:ext cx="1260000" cy="12600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41DCEB13-1A62-EF41-8CDC-350C52D0F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3" r="50010"/>
          <a:stretch/>
        </p:blipFill>
        <p:spPr bwMode="auto">
          <a:xfrm>
            <a:off x="4805081" y="5892882"/>
            <a:ext cx="620078" cy="1240157"/>
          </a:xfrm>
          <a:prstGeom prst="rect">
            <a:avLst/>
          </a:prstGeom>
          <a:noFill/>
          <a:ln w="19050"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550D9F-BF1D-8243-A559-97E35EC5DDDF}"/>
              </a:ext>
            </a:extLst>
          </p:cNvPr>
          <p:cNvCxnSpPr>
            <a:cxnSpLocks/>
            <a:stCxn id="18" idx="0"/>
            <a:endCxn id="18" idx="2"/>
          </p:cNvCxnSpPr>
          <p:nvPr/>
        </p:nvCxnSpPr>
        <p:spPr>
          <a:xfrm>
            <a:off x="9172433" y="6647788"/>
            <a:ext cx="0" cy="126000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E4D00B-DFE5-F546-8599-E8B4B5AF22C3}"/>
              </a:ext>
            </a:extLst>
          </p:cNvPr>
          <p:cNvGrpSpPr/>
          <p:nvPr/>
        </p:nvGrpSpPr>
        <p:grpSpPr>
          <a:xfrm>
            <a:off x="8542125" y="6647788"/>
            <a:ext cx="1260616" cy="1260000"/>
            <a:chOff x="7438019" y="5747676"/>
            <a:chExt cx="1260616" cy="1260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E38880-87BE-1643-B336-83BA49C23D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8019" y="5747676"/>
              <a:ext cx="1260616" cy="12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09A897DE-D0BC-D441-866B-A7D5CA7701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2"/>
            <a:stretch/>
          </p:blipFill>
          <p:spPr bwMode="auto">
            <a:xfrm>
              <a:off x="7442889" y="5756676"/>
              <a:ext cx="620978" cy="124200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FB6831-A891-794E-9D24-EFA654B92002}"/>
              </a:ext>
            </a:extLst>
          </p:cNvPr>
          <p:cNvGrpSpPr/>
          <p:nvPr/>
        </p:nvGrpSpPr>
        <p:grpSpPr>
          <a:xfrm>
            <a:off x="2701068" y="7057810"/>
            <a:ext cx="110609" cy="754095"/>
            <a:chOff x="1888709" y="2425052"/>
            <a:chExt cx="110609" cy="75409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5819FE-CAB8-A34D-8E82-9C4698AB5C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425052"/>
              <a:ext cx="110609" cy="10800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B1BA339-45C7-6147-AD4F-60EFFF76D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532734"/>
              <a:ext cx="110609" cy="10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F184F0-C265-214B-9804-A6836DF166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640417"/>
              <a:ext cx="110609" cy="108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3B64EE-BEC0-B149-8425-56B0A60D0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748099"/>
              <a:ext cx="110609" cy="10800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313180-8765-BB45-B8A0-3C636DFF1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855782"/>
              <a:ext cx="110609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3691F9-7727-A342-8AAF-ACB042C35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963465"/>
              <a:ext cx="110609" cy="10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9435FC-BAA6-E942-B723-696FAC6808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3071147"/>
              <a:ext cx="110609" cy="10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3A383F2-A94A-6F40-B784-ADAE7747C187}"/>
              </a:ext>
            </a:extLst>
          </p:cNvPr>
          <p:cNvGrpSpPr/>
          <p:nvPr/>
        </p:nvGrpSpPr>
        <p:grpSpPr>
          <a:xfrm>
            <a:off x="1877280" y="3263069"/>
            <a:ext cx="809920" cy="511887"/>
            <a:chOff x="1157349" y="3263066"/>
            <a:chExt cx="809920" cy="5118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C708D-8173-554B-9EF2-D56B45B9C3D6}"/>
                </a:ext>
              </a:extLst>
            </p:cNvPr>
            <p:cNvSpPr/>
            <p:nvPr/>
          </p:nvSpPr>
          <p:spPr>
            <a:xfrm>
              <a:off x="1157349" y="3263066"/>
              <a:ext cx="809920" cy="511887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3F0E35B-B300-5347-B6CB-54F959782CFF}"/>
                </a:ext>
              </a:extLst>
            </p:cNvPr>
            <p:cNvGrpSpPr/>
            <p:nvPr/>
          </p:nvGrpSpPr>
          <p:grpSpPr>
            <a:xfrm>
              <a:off x="1254397" y="3334342"/>
              <a:ext cx="615825" cy="369332"/>
              <a:chOff x="1583094" y="959996"/>
              <a:chExt cx="615825" cy="36933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8B6B22F-9FA9-1A4A-9EE4-BF63C79E53E2}"/>
                  </a:ext>
                </a:extLst>
              </p:cNvPr>
              <p:cNvSpPr/>
              <p:nvPr/>
            </p:nvSpPr>
            <p:spPr>
              <a:xfrm rot="5400000">
                <a:off x="1744050" y="836751"/>
                <a:ext cx="293914" cy="61582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CB8959-9906-CF4A-A811-97E14B379888}"/>
                  </a:ext>
                </a:extLst>
              </p:cNvPr>
              <p:cNvSpPr txBox="1"/>
              <p:nvPr/>
            </p:nvSpPr>
            <p:spPr>
              <a:xfrm>
                <a:off x="1596957" y="959996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TW" dirty="0"/>
                  <a:t>MLP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282C585-16F0-5B41-88F8-E59E13A03829}"/>
              </a:ext>
            </a:extLst>
          </p:cNvPr>
          <p:cNvGrpSpPr/>
          <p:nvPr/>
        </p:nvGrpSpPr>
        <p:grpSpPr>
          <a:xfrm>
            <a:off x="4950194" y="1125116"/>
            <a:ext cx="2433403" cy="900000"/>
            <a:chOff x="6622113" y="5005761"/>
            <a:chExt cx="2433403" cy="900000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FE539E4-7A0E-1149-BAE8-9866AD9FBFE6}"/>
                </a:ext>
              </a:extLst>
            </p:cNvPr>
            <p:cNvSpPr/>
            <p:nvPr/>
          </p:nvSpPr>
          <p:spPr>
            <a:xfrm>
              <a:off x="6624273" y="5318134"/>
              <a:ext cx="2314868" cy="222207"/>
            </a:xfrm>
            <a:custGeom>
              <a:avLst/>
              <a:gdLst>
                <a:gd name="connsiteX0" fmla="*/ 0 w 2372710"/>
                <a:gd name="connsiteY0" fmla="*/ 222207 h 222207"/>
                <a:gd name="connsiteX1" fmla="*/ 409903 w 2372710"/>
                <a:gd name="connsiteY1" fmla="*/ 72434 h 222207"/>
                <a:gd name="connsiteX2" fmla="*/ 1481958 w 2372710"/>
                <a:gd name="connsiteY2" fmla="*/ 9372 h 222207"/>
                <a:gd name="connsiteX3" fmla="*/ 2372710 w 2372710"/>
                <a:gd name="connsiteY3" fmla="*/ 1490 h 22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710" h="222207">
                  <a:moveTo>
                    <a:pt x="0" y="222207"/>
                  </a:moveTo>
                  <a:cubicBezTo>
                    <a:pt x="81455" y="165056"/>
                    <a:pt x="162910" y="107906"/>
                    <a:pt x="409903" y="72434"/>
                  </a:cubicBezTo>
                  <a:cubicBezTo>
                    <a:pt x="656896" y="36962"/>
                    <a:pt x="1154824" y="21196"/>
                    <a:pt x="1481958" y="9372"/>
                  </a:cubicBezTo>
                  <a:cubicBezTo>
                    <a:pt x="1809092" y="-2452"/>
                    <a:pt x="2090901" y="-481"/>
                    <a:pt x="2372710" y="1490"/>
                  </a:cubicBezTo>
                </a:path>
              </a:pathLst>
            </a:custGeom>
            <a:noFill/>
            <a:ln>
              <a:solidFill>
                <a:srgbClr val="C06464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B74E0AE-9604-914C-8A09-6700E3D9E168}"/>
                </a:ext>
              </a:extLst>
            </p:cNvPr>
            <p:cNvSpPr/>
            <p:nvPr/>
          </p:nvSpPr>
          <p:spPr>
            <a:xfrm flipV="1">
              <a:off x="6635085" y="5541676"/>
              <a:ext cx="2183504" cy="222207"/>
            </a:xfrm>
            <a:custGeom>
              <a:avLst/>
              <a:gdLst>
                <a:gd name="connsiteX0" fmla="*/ 0 w 2372710"/>
                <a:gd name="connsiteY0" fmla="*/ 222207 h 222207"/>
                <a:gd name="connsiteX1" fmla="*/ 409903 w 2372710"/>
                <a:gd name="connsiteY1" fmla="*/ 72434 h 222207"/>
                <a:gd name="connsiteX2" fmla="*/ 1481958 w 2372710"/>
                <a:gd name="connsiteY2" fmla="*/ 9372 h 222207"/>
                <a:gd name="connsiteX3" fmla="*/ 2372710 w 2372710"/>
                <a:gd name="connsiteY3" fmla="*/ 1490 h 22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710" h="222207">
                  <a:moveTo>
                    <a:pt x="0" y="222207"/>
                  </a:moveTo>
                  <a:cubicBezTo>
                    <a:pt x="81455" y="165056"/>
                    <a:pt x="162910" y="107906"/>
                    <a:pt x="409903" y="72434"/>
                  </a:cubicBezTo>
                  <a:cubicBezTo>
                    <a:pt x="656896" y="36962"/>
                    <a:pt x="1154824" y="21196"/>
                    <a:pt x="1481958" y="9372"/>
                  </a:cubicBezTo>
                  <a:cubicBezTo>
                    <a:pt x="1809092" y="-2452"/>
                    <a:pt x="2090901" y="-481"/>
                    <a:pt x="2372710" y="1490"/>
                  </a:cubicBezTo>
                </a:path>
              </a:pathLst>
            </a:custGeom>
            <a:noFill/>
            <a:ln>
              <a:solidFill>
                <a:srgbClr val="C06464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A913FE5-F523-CF4E-B71A-A378C5A7D723}"/>
                </a:ext>
              </a:extLst>
            </p:cNvPr>
            <p:cNvSpPr/>
            <p:nvPr/>
          </p:nvSpPr>
          <p:spPr>
            <a:xfrm>
              <a:off x="6622113" y="5191593"/>
              <a:ext cx="2433403" cy="344774"/>
            </a:xfrm>
            <a:custGeom>
              <a:avLst/>
              <a:gdLst>
                <a:gd name="connsiteX0" fmla="*/ 0 w 2433403"/>
                <a:gd name="connsiteY0" fmla="*/ 344774 h 344774"/>
                <a:gd name="connsiteX1" fmla="*/ 644577 w 2433403"/>
                <a:gd name="connsiteY1" fmla="*/ 74951 h 344774"/>
                <a:gd name="connsiteX2" fmla="*/ 2433403 w 2433403"/>
                <a:gd name="connsiteY2" fmla="*/ 0 h 34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3403" h="344774">
                  <a:moveTo>
                    <a:pt x="0" y="344774"/>
                  </a:moveTo>
                  <a:cubicBezTo>
                    <a:pt x="119505" y="238593"/>
                    <a:pt x="239010" y="132413"/>
                    <a:pt x="644577" y="74951"/>
                  </a:cubicBezTo>
                  <a:cubicBezTo>
                    <a:pt x="1050144" y="17489"/>
                    <a:pt x="1741773" y="8744"/>
                    <a:pt x="2433403" y="0"/>
                  </a:cubicBezTo>
                </a:path>
              </a:pathLst>
            </a:custGeom>
            <a:noFill/>
            <a:ln>
              <a:solidFill>
                <a:srgbClr val="C06464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6FA0713-0BC1-6949-BB42-EA3512D9F954}"/>
                </a:ext>
              </a:extLst>
            </p:cNvPr>
            <p:cNvSpPr/>
            <p:nvPr/>
          </p:nvSpPr>
          <p:spPr>
            <a:xfrm>
              <a:off x="6632107" y="5531370"/>
              <a:ext cx="2288498" cy="79948"/>
            </a:xfrm>
            <a:custGeom>
              <a:avLst/>
              <a:gdLst>
                <a:gd name="connsiteX0" fmla="*/ 0 w 2288498"/>
                <a:gd name="connsiteY0" fmla="*/ 0 h 79948"/>
                <a:gd name="connsiteX1" fmla="*/ 644577 w 2288498"/>
                <a:gd name="connsiteY1" fmla="*/ 39974 h 79948"/>
                <a:gd name="connsiteX2" fmla="*/ 2288498 w 2288498"/>
                <a:gd name="connsiteY2" fmla="*/ 79948 h 7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8498" h="79948">
                  <a:moveTo>
                    <a:pt x="0" y="0"/>
                  </a:moveTo>
                  <a:cubicBezTo>
                    <a:pt x="131580" y="13324"/>
                    <a:pt x="263161" y="26649"/>
                    <a:pt x="644577" y="39974"/>
                  </a:cubicBezTo>
                  <a:cubicBezTo>
                    <a:pt x="1025993" y="53299"/>
                    <a:pt x="1657245" y="66623"/>
                    <a:pt x="2288498" y="79948"/>
                  </a:cubicBezTo>
                </a:path>
              </a:pathLst>
            </a:custGeom>
            <a:noFill/>
            <a:ln>
              <a:solidFill>
                <a:srgbClr val="C06464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E8FF906-7633-4745-802F-99C82FBDCD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53821" y="5005761"/>
              <a:ext cx="600000" cy="900000"/>
              <a:chOff x="2789123" y="3571601"/>
              <a:chExt cx="720000" cy="1080000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24DC7F7-A7BA-814A-BBEE-7FA90C67EA9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789123" y="3924138"/>
                <a:ext cx="720000" cy="42187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1EC7305-8BFD-F149-9C2F-EECD785540CF}"/>
                  </a:ext>
                </a:extLst>
              </p:cNvPr>
              <p:cNvCxnSpPr/>
              <p:nvPr/>
            </p:nvCxnSpPr>
            <p:spPr>
              <a:xfrm flipV="1">
                <a:off x="3149123" y="3571601"/>
                <a:ext cx="0" cy="108000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AD12AA8-8FC8-6546-87CC-406141D151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90051" y="5355182"/>
              <a:ext cx="72000" cy="72000"/>
              <a:chOff x="3590097" y="3128211"/>
              <a:chExt cx="288000" cy="28800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0EEFB4C-7CEF-494F-902B-A123EE9F2E52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0823010-C0A0-7C40-9900-E3DD8F489F7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5212FA3-FB17-5449-9122-69A5DFDE20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90051" y="5661149"/>
              <a:ext cx="72000" cy="72000"/>
              <a:chOff x="3590097" y="3128211"/>
              <a:chExt cx="288000" cy="288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96D4739-5CCF-3541-A925-351F57E0679D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7A90558-58BF-2340-A52B-6B70956323F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31514C-0140-6A4B-BC03-CAC8FBC1BC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35216" y="5229287"/>
              <a:ext cx="72000" cy="72000"/>
              <a:chOff x="3590097" y="3128211"/>
              <a:chExt cx="288000" cy="288000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267CECE-8732-2D45-9A3D-F37C2E09C997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444BA7F-804F-5642-9CE2-41402C3AF2B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8148506-ED51-7749-B1AE-D3CDCCF9D8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35216" y="5535254"/>
              <a:ext cx="72000" cy="72000"/>
              <a:chOff x="3590097" y="3128211"/>
              <a:chExt cx="288000" cy="2880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5C111CB-522C-E143-8A31-D7709C8DC13B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C2E6D6C-8A7E-3147-857D-D228B5B9ADD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6154AA5-9CE2-0248-B050-A5B35F4E4B25}"/>
              </a:ext>
            </a:extLst>
          </p:cNvPr>
          <p:cNvGrpSpPr/>
          <p:nvPr/>
        </p:nvGrpSpPr>
        <p:grpSpPr>
          <a:xfrm>
            <a:off x="10266491" y="790678"/>
            <a:ext cx="1679190" cy="1115933"/>
            <a:chOff x="4442473" y="6136226"/>
            <a:chExt cx="1679190" cy="111593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E11422-9895-AE4A-90E6-2CA375774B69}"/>
                </a:ext>
              </a:extLst>
            </p:cNvPr>
            <p:cNvSpPr txBox="1"/>
            <p:nvPr/>
          </p:nvSpPr>
          <p:spPr>
            <a:xfrm>
              <a:off x="4442473" y="6882827"/>
              <a:ext cx="7316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TW" sz="1400" dirty="0"/>
                <a:t>Coord</a:t>
              </a:r>
              <a:r>
                <a:rPr lang="en-TW" dirty="0"/>
                <a:t>.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9B96E27-41AA-884C-8463-7B8FFB771BBF}"/>
                </a:ext>
              </a:extLst>
            </p:cNvPr>
            <p:cNvSpPr>
              <a:spLocks/>
            </p:cNvSpPr>
            <p:nvPr/>
          </p:nvSpPr>
          <p:spPr>
            <a:xfrm>
              <a:off x="4508128" y="6161701"/>
              <a:ext cx="594055" cy="7473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scene3d>
              <a:camera prst="orthographicFront">
                <a:rot lat="1200000" lon="180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20FA8D0-5653-3149-BEE8-585F570C1B6E}"/>
                </a:ext>
              </a:extLst>
            </p:cNvPr>
            <p:cNvGrpSpPr/>
            <p:nvPr/>
          </p:nvGrpSpPr>
          <p:grpSpPr>
            <a:xfrm>
              <a:off x="4660558" y="6173734"/>
              <a:ext cx="307203" cy="720000"/>
              <a:chOff x="3747452" y="6272238"/>
              <a:chExt cx="307203" cy="720000"/>
            </a:xfrm>
          </p:grpSpPr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330F9BD2-030F-DC4A-BF74-77B8DD92CAF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3747452" y="6531967"/>
                <a:ext cx="307203" cy="18000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43EDBA9-2E57-CE4D-89B5-06B10FFFE1F5}"/>
                  </a:ext>
                </a:extLst>
              </p:cNvPr>
              <p:cNvCxnSpPr/>
              <p:nvPr/>
            </p:nvCxnSpPr>
            <p:spPr>
              <a:xfrm flipV="1">
                <a:off x="3897954" y="6272238"/>
                <a:ext cx="0" cy="72000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C0CB8F0-862F-0644-867E-77C964A1AC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53869" y="6346018"/>
              <a:ext cx="72000" cy="72000"/>
              <a:chOff x="3590097" y="3128211"/>
              <a:chExt cx="288000" cy="28800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D416B7C-5604-4E46-8537-5777FA9BEC25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E702EF8-E4E2-6A4A-8C65-BA133EC7BD9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3AFE1C1-5089-504C-BD36-2B6A79EF28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57359" y="6574037"/>
              <a:ext cx="72000" cy="72000"/>
              <a:chOff x="3590097" y="3128211"/>
              <a:chExt cx="288000" cy="288000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9944B1B-EBA8-E747-829F-1D80D7189123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A8EC8987-644A-E141-B995-DD5F1F779F9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558BFAA-A8CD-494C-809F-BAECD1C6E7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91176" y="6428624"/>
              <a:ext cx="72000" cy="72000"/>
              <a:chOff x="3590097" y="3128211"/>
              <a:chExt cx="288000" cy="28800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D37175E-2086-DD4B-B9C9-58EF240483C6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64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3CD3C49-5B1B-8A4E-BA61-DA5C2578046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64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3F880DC-64D0-C246-A888-2A83EE12CC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95129" y="6644472"/>
              <a:ext cx="72000" cy="72000"/>
              <a:chOff x="3590097" y="3128211"/>
              <a:chExt cx="288000" cy="288000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56A524E-D1B8-CD41-8004-233CE3260C91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64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106ECBF-95B7-F643-B29C-ED7DF3AC34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646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89FAD82-8B24-794F-AA07-7B1857AFAD83}"/>
                </a:ext>
              </a:extLst>
            </p:cNvPr>
            <p:cNvCxnSpPr>
              <a:cxnSpLocks/>
            </p:cNvCxnSpPr>
            <p:nvPr/>
          </p:nvCxnSpPr>
          <p:spPr>
            <a:xfrm>
              <a:off x="4723000" y="6466409"/>
              <a:ext cx="329013" cy="603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6B56CA3-6420-294C-9424-4C824002321C}"/>
                </a:ext>
              </a:extLst>
            </p:cNvPr>
            <p:cNvCxnSpPr>
              <a:cxnSpLocks/>
            </p:cNvCxnSpPr>
            <p:nvPr/>
          </p:nvCxnSpPr>
          <p:spPr>
            <a:xfrm>
              <a:off x="4881744" y="6382594"/>
              <a:ext cx="156513" cy="28487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FD0440E-F8FE-F848-ADB6-76DBCF0599B0}"/>
                </a:ext>
              </a:extLst>
            </p:cNvPr>
            <p:cNvCxnSpPr>
              <a:cxnSpLocks/>
            </p:cNvCxnSpPr>
            <p:nvPr/>
          </p:nvCxnSpPr>
          <p:spPr>
            <a:xfrm>
              <a:off x="4887015" y="6611435"/>
              <a:ext cx="178958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B2D9030-2755-864D-8C5C-5111A8F2A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320" y="6648104"/>
              <a:ext cx="333693" cy="3318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BB4F2B8-CBC4-5247-A440-7259142798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3667" y="6299528"/>
              <a:ext cx="567996" cy="16688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D8B3AAE-636A-A648-B129-82D7DEFA77EB}"/>
                </a:ext>
              </a:extLst>
            </p:cNvPr>
            <p:cNvCxnSpPr>
              <a:cxnSpLocks/>
            </p:cNvCxnSpPr>
            <p:nvPr/>
          </p:nvCxnSpPr>
          <p:spPr>
            <a:xfrm>
              <a:off x="5553667" y="6648104"/>
              <a:ext cx="515714" cy="59557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C35DACC-4FD7-1044-8113-DA8869414811}"/>
                </a:ext>
              </a:extLst>
            </p:cNvPr>
            <p:cNvGrpSpPr/>
            <p:nvPr/>
          </p:nvGrpSpPr>
          <p:grpSpPr>
            <a:xfrm>
              <a:off x="5022510" y="6136226"/>
              <a:ext cx="639363" cy="798338"/>
              <a:chOff x="4270308" y="3540834"/>
              <a:chExt cx="497698" cy="632078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C3456CE-33AA-D74F-B1D8-A7DD7887D681}"/>
                  </a:ext>
                </a:extLst>
              </p:cNvPr>
              <p:cNvGrpSpPr/>
              <p:nvPr/>
            </p:nvGrpSpPr>
            <p:grpSpPr>
              <a:xfrm>
                <a:off x="4270479" y="3540834"/>
                <a:ext cx="497527" cy="632078"/>
                <a:chOff x="3935800" y="7778210"/>
                <a:chExt cx="753501" cy="632078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50970D65-A480-434A-AAFE-E36756188351}"/>
                    </a:ext>
                  </a:extLst>
                </p:cNvPr>
                <p:cNvGrpSpPr/>
                <p:nvPr/>
              </p:nvGrpSpPr>
              <p:grpSpPr>
                <a:xfrm>
                  <a:off x="4328496" y="7778210"/>
                  <a:ext cx="360805" cy="632078"/>
                  <a:chOff x="3207200" y="7426849"/>
                  <a:chExt cx="360805" cy="931333"/>
                </a:xfrm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0BE3D96F-296F-5A4F-A16F-5311DD1126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17930" y="7426849"/>
                    <a:ext cx="0" cy="79566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1A668D20-F6F3-2142-9174-C6A6914C82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45853" y="7562527"/>
                    <a:ext cx="0" cy="79565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Parallelogram 100">
                    <a:extLst>
                      <a:ext uri="{FF2B5EF4-FFF2-40B4-BE49-F238E27FC236}">
                        <a16:creationId xmlns:a16="http://schemas.microsoft.com/office/drawing/2014/main" id="{D5753B54-B461-0F41-920F-B8C96218E13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9862855">
                    <a:off x="3207200" y="8290291"/>
                    <a:ext cx="359999" cy="25200"/>
                  </a:xfrm>
                  <a:prstGeom prst="parallelogram">
                    <a:avLst>
                      <a:gd name="adj" fmla="val 56458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sp>
                <p:nvSpPr>
                  <p:cNvPr id="102" name="Parallelogram 101">
                    <a:extLst>
                      <a:ext uri="{FF2B5EF4-FFF2-40B4-BE49-F238E27FC236}">
                        <a16:creationId xmlns:a16="http://schemas.microsoft.com/office/drawing/2014/main" id="{D8075ABE-1F74-0245-B552-098B4B4EFA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9862855">
                    <a:off x="3208006" y="7492377"/>
                    <a:ext cx="359999" cy="25200"/>
                  </a:xfrm>
                  <a:prstGeom prst="parallelogram">
                    <a:avLst>
                      <a:gd name="adj" fmla="val 56458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</p:grp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783D71B-2146-B044-B323-CF4FB74FF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3553" y="7914960"/>
                  <a:ext cx="0" cy="378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Parallelogram 94">
                  <a:extLst>
                    <a:ext uri="{FF2B5EF4-FFF2-40B4-BE49-F238E27FC236}">
                      <a16:creationId xmlns:a16="http://schemas.microsoft.com/office/drawing/2014/main" id="{B4BFF19D-14AD-8A48-B0CB-5691C956E6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862855">
                  <a:off x="3937736" y="7874023"/>
                  <a:ext cx="215091" cy="18000"/>
                </a:xfrm>
                <a:prstGeom prst="parallelogram">
                  <a:avLst>
                    <a:gd name="adj" fmla="val 56458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p:sp>
              <p:nvSpPr>
                <p:cNvPr id="96" name="Parallelogram 95">
                  <a:extLst>
                    <a:ext uri="{FF2B5EF4-FFF2-40B4-BE49-F238E27FC236}">
                      <a16:creationId xmlns:a16="http://schemas.microsoft.com/office/drawing/2014/main" id="{C0971C93-7137-0644-BAA3-EEBA6D4A480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2518421" flipV="1">
                  <a:off x="3935800" y="8348865"/>
                  <a:ext cx="432000" cy="10800"/>
                </a:xfrm>
                <a:prstGeom prst="parallelogram">
                  <a:avLst>
                    <a:gd name="adj" fmla="val 56458"/>
                  </a:avLst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p:sp>
              <p:nvSpPr>
                <p:cNvPr id="97" name="Parallelogram 96">
                  <a:extLst>
                    <a:ext uri="{FF2B5EF4-FFF2-40B4-BE49-F238E27FC236}">
                      <a16:creationId xmlns:a16="http://schemas.microsoft.com/office/drawing/2014/main" id="{9CE561B1-0904-8640-8451-78701E12CFFA}"/>
                    </a:ext>
                  </a:extLst>
                </p:cNvPr>
                <p:cNvSpPr/>
                <p:nvPr/>
              </p:nvSpPr>
              <p:spPr>
                <a:xfrm rot="21025565">
                  <a:off x="3955711" y="7900309"/>
                  <a:ext cx="414000" cy="25200"/>
                </a:xfrm>
                <a:prstGeom prst="parallelogram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684495F2-2BF8-7740-9004-0C9B6016F38A}"/>
                    </a:ext>
                  </a:extLst>
                </p:cNvPr>
                <p:cNvSpPr/>
                <p:nvPr/>
              </p:nvSpPr>
              <p:spPr>
                <a:xfrm rot="20756552">
                  <a:off x="4127997" y="7796945"/>
                  <a:ext cx="540000" cy="18000"/>
                </a:xfrm>
                <a:prstGeom prst="parallelogram">
                  <a:avLst>
                    <a:gd name="adj" fmla="val 3585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F4452AD-FDF7-FD4F-A37F-2315844E649D}"/>
                  </a:ext>
                </a:extLst>
              </p:cNvPr>
              <p:cNvSpPr txBox="1"/>
              <p:nvPr/>
            </p:nvSpPr>
            <p:spPr>
              <a:xfrm rot="16200000">
                <a:off x="4149594" y="3740414"/>
                <a:ext cx="528925" cy="287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TW" dirty="0"/>
                  <a:t>Syn</a:t>
                </a:r>
                <a:endParaRPr lang="en-TW" sz="1400" dirty="0"/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2B591AC-0E9D-E04E-B6F5-1B08BA3537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3627" y="6506289"/>
              <a:ext cx="331390" cy="2671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7503304-BD71-D24F-A8F2-24C2444237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3627" y="6664694"/>
              <a:ext cx="331390" cy="12129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86C541-8824-5C41-83EE-C911A01BCC42}"/>
                </a:ext>
              </a:extLst>
            </p:cNvPr>
            <p:cNvGrpSpPr/>
            <p:nvPr/>
          </p:nvGrpSpPr>
          <p:grpSpPr>
            <a:xfrm>
              <a:off x="4485389" y="6497633"/>
              <a:ext cx="144000" cy="144000"/>
              <a:chOff x="6667769" y="4641681"/>
              <a:chExt cx="144000" cy="144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9453CAA-637D-BA41-BAFC-04310DE56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67769" y="4641681"/>
                <a:ext cx="144000" cy="144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40DFF1E8-0E11-384D-8313-A40982503EA4}"/>
                  </a:ext>
                </a:extLst>
              </p:cNvPr>
              <p:cNvGrpSpPr/>
              <p:nvPr/>
            </p:nvGrpSpPr>
            <p:grpSpPr>
              <a:xfrm>
                <a:off x="6667769" y="4641681"/>
                <a:ext cx="144000" cy="144000"/>
                <a:chOff x="6816625" y="4812151"/>
                <a:chExt cx="144000" cy="144000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A13C84AD-A9EA-DA4B-8A7E-37808C76CF18}"/>
                    </a:ext>
                  </a:extLst>
                </p:cNvPr>
                <p:cNvCxnSpPr/>
                <p:nvPr/>
              </p:nvCxnSpPr>
              <p:spPr>
                <a:xfrm flipV="1">
                  <a:off x="6816625" y="4884151"/>
                  <a:ext cx="1440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EFC62E41-EBB9-1D46-A18C-23C087C8726D}"/>
                    </a:ext>
                  </a:extLst>
                </p:cNvPr>
                <p:cNvCxnSpPr/>
                <p:nvPr/>
              </p:nvCxnSpPr>
              <p:spPr>
                <a:xfrm rot="5400000" flipV="1">
                  <a:off x="6816625" y="4884151"/>
                  <a:ext cx="1440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717080-9D79-8849-AA09-8B20A4F6F61B}"/>
              </a:ext>
            </a:extLst>
          </p:cNvPr>
          <p:cNvGrpSpPr/>
          <p:nvPr/>
        </p:nvGrpSpPr>
        <p:grpSpPr>
          <a:xfrm>
            <a:off x="1974331" y="4698692"/>
            <a:ext cx="838853" cy="145992"/>
            <a:chOff x="1254397" y="4698692"/>
            <a:chExt cx="838853" cy="145992"/>
          </a:xfrm>
        </p:grpSpPr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9B9C13-402F-A146-B65A-1825715CE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4397" y="4698692"/>
              <a:ext cx="145992" cy="145992"/>
            </a:xfrm>
            <a:prstGeom prst="cub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253C94E3-42F1-B448-B8B6-BE3EF92C7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9874" y="4698692"/>
              <a:ext cx="145992" cy="145992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AE5C56ED-6280-3D48-BBB1-46EDA73494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5351" y="4698692"/>
              <a:ext cx="145992" cy="145992"/>
            </a:xfrm>
            <a:prstGeom prst="cub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FDA20E4D-FE22-EF41-9961-8BB60F1BE1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0828" y="4698692"/>
              <a:ext cx="145992" cy="145992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1E3B3160-E101-5644-9792-CF86D537BE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6305" y="4698692"/>
              <a:ext cx="145992" cy="145992"/>
            </a:xfrm>
            <a:prstGeom prst="cub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F2A082DC-622B-CF48-A363-DF00022909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1782" y="4698692"/>
              <a:ext cx="145992" cy="145992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DC398698-CA3A-F741-AB4E-34A7DAA1B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7258" y="4698692"/>
              <a:ext cx="145992" cy="145992"/>
            </a:xfrm>
            <a:prstGeom prst="cub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1FBA10-69A9-204B-A58D-84655004C36C}"/>
              </a:ext>
            </a:extLst>
          </p:cNvPr>
          <p:cNvGrpSpPr>
            <a:grpSpLocks noChangeAspect="1"/>
          </p:cNvGrpSpPr>
          <p:nvPr/>
        </p:nvGrpSpPr>
        <p:grpSpPr>
          <a:xfrm>
            <a:off x="1559419" y="4283584"/>
            <a:ext cx="285379" cy="287004"/>
            <a:chOff x="1871130" y="1898000"/>
            <a:chExt cx="703711" cy="707718"/>
          </a:xfrm>
          <a:solidFill>
            <a:schemeClr val="bg2">
              <a:lumMod val="75000"/>
            </a:schemeClr>
          </a:solidFill>
        </p:grpSpPr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71E05C51-4C5B-4C41-B03A-320AB4F221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4841" y="1898000"/>
              <a:ext cx="360000" cy="360000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A285B8B3-1797-D444-B875-E2B1F899A3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0770" y="1985754"/>
              <a:ext cx="360000" cy="360000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A51DAC1E-0DFB-804E-B26E-AFE11F3BB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1613" y="2073508"/>
              <a:ext cx="360000" cy="360000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ADB86961-A45A-4B49-A7FC-9022976DB4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6136" y="2161321"/>
              <a:ext cx="360000" cy="360000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F9D1F5A-01DE-B54F-A080-E653B3EDC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1130" y="2245718"/>
              <a:ext cx="360000" cy="360000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395540B-932D-0E48-AE36-B1182D040341}"/>
              </a:ext>
            </a:extLst>
          </p:cNvPr>
          <p:cNvGrpSpPr/>
          <p:nvPr/>
        </p:nvGrpSpPr>
        <p:grpSpPr>
          <a:xfrm>
            <a:off x="2041906" y="5319730"/>
            <a:ext cx="1080649" cy="1080000"/>
            <a:chOff x="2625891" y="5592750"/>
            <a:chExt cx="1080649" cy="1080000"/>
          </a:xfrm>
          <a:scene3d>
            <a:camera prst="orthographicFront">
              <a:rot lat="1200000" lon="3600000" rev="0"/>
            </a:camera>
            <a:lightRig rig="threePt" dir="t"/>
          </a:scene3d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1B1BAB8-60A8-6B4D-A39C-CAEFDC8CFB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25891" y="5592750"/>
              <a:ext cx="1080649" cy="1080000"/>
              <a:chOff x="783050" y="6911262"/>
              <a:chExt cx="1801082" cy="1821543"/>
            </a:xfrm>
          </p:grpSpPr>
          <p:pic>
            <p:nvPicPr>
              <p:cNvPr id="132" name="Picture 4">
                <a:extLst>
                  <a:ext uri="{FF2B5EF4-FFF2-40B4-BE49-F238E27FC236}">
                    <a16:creationId xmlns:a16="http://schemas.microsoft.com/office/drawing/2014/main" id="{AE07FDF5-43FE-764C-A9F0-EE61DD1F0D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23" r="33324"/>
              <a:stretch/>
            </p:blipFill>
            <p:spPr bwMode="auto">
              <a:xfrm>
                <a:off x="783050" y="6911262"/>
                <a:ext cx="1801082" cy="180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B8C7422B-440C-5C41-983A-FDB81C99A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591" y="6932805"/>
                <a:ext cx="0" cy="1800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17955F-D281-0144-AE76-932165BD0ED8}"/>
                </a:ext>
              </a:extLst>
            </p:cNvPr>
            <p:cNvSpPr>
              <a:spLocks/>
            </p:cNvSpPr>
            <p:nvPr/>
          </p:nvSpPr>
          <p:spPr>
            <a:xfrm>
              <a:off x="3196908" y="5611912"/>
              <a:ext cx="504000" cy="1044000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A7DAC3D-36A4-7C46-BFD8-A84CD3E2A5F9}"/>
              </a:ext>
            </a:extLst>
          </p:cNvPr>
          <p:cNvGrpSpPr/>
          <p:nvPr/>
        </p:nvGrpSpPr>
        <p:grpSpPr>
          <a:xfrm>
            <a:off x="1670245" y="5319730"/>
            <a:ext cx="1080649" cy="1080000"/>
            <a:chOff x="3662350" y="7330455"/>
            <a:chExt cx="1080649" cy="1080000"/>
          </a:xfrm>
          <a:scene3d>
            <a:camera prst="orthographicFront">
              <a:rot lat="1200000" lon="3600000" rev="0"/>
            </a:camera>
            <a:lightRig rig="threePt" dir="t"/>
          </a:scene3d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211738B8-A13C-8841-8359-C8C4F1C4E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62350" y="7330455"/>
              <a:ext cx="1080649" cy="1080000"/>
              <a:chOff x="3477828" y="6884463"/>
              <a:chExt cx="1801081" cy="1800000"/>
            </a:xfrm>
          </p:grpSpPr>
          <p:pic>
            <p:nvPicPr>
              <p:cNvPr id="137" name="Picture 2">
                <a:extLst>
                  <a:ext uri="{FF2B5EF4-FFF2-40B4-BE49-F238E27FC236}">
                    <a16:creationId xmlns:a16="http://schemas.microsoft.com/office/drawing/2014/main" id="{17C8E2CA-1CA9-D447-8C02-C7F99E78AC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09" r="33337"/>
              <a:stretch/>
            </p:blipFill>
            <p:spPr bwMode="auto">
              <a:xfrm>
                <a:off x="3477828" y="6884463"/>
                <a:ext cx="1801081" cy="180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8649E76C-585A-E24C-A934-35F46369D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8369" y="6884463"/>
                <a:ext cx="0" cy="1800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2D7D868-B63B-2949-8EC2-81221A16F840}"/>
                </a:ext>
              </a:extLst>
            </p:cNvPr>
            <p:cNvSpPr>
              <a:spLocks/>
            </p:cNvSpPr>
            <p:nvPr/>
          </p:nvSpPr>
          <p:spPr>
            <a:xfrm>
              <a:off x="4225212" y="7344125"/>
              <a:ext cx="504000" cy="1044000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3172EEB-2ABC-8F4C-9296-7220F30DB08B}"/>
              </a:ext>
            </a:extLst>
          </p:cNvPr>
          <p:cNvGrpSpPr/>
          <p:nvPr/>
        </p:nvGrpSpPr>
        <p:grpSpPr>
          <a:xfrm>
            <a:off x="1302200" y="5319730"/>
            <a:ext cx="1080649" cy="1080000"/>
            <a:chOff x="1680064" y="7589289"/>
            <a:chExt cx="1080649" cy="1080000"/>
          </a:xfrm>
          <a:scene3d>
            <a:camera prst="orthographicFront">
              <a:rot lat="1200000" lon="3600000" rev="0"/>
            </a:camera>
            <a:lightRig rig="threePt" dir="t"/>
          </a:scene3d>
        </p:grpSpPr>
        <p:pic>
          <p:nvPicPr>
            <p:cNvPr id="140" name="Picture 3">
              <a:extLst>
                <a:ext uri="{FF2B5EF4-FFF2-40B4-BE49-F238E27FC236}">
                  <a16:creationId xmlns:a16="http://schemas.microsoft.com/office/drawing/2014/main" id="{8B99918E-8446-6847-A0B0-00B2A571C8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23" r="33324"/>
            <a:stretch/>
          </p:blipFill>
          <p:spPr bwMode="auto">
            <a:xfrm>
              <a:off x="1680064" y="7589289"/>
              <a:ext cx="1080649" cy="108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3CC8DC6-CBBD-D546-94FB-ACC4793D48DC}"/>
                </a:ext>
              </a:extLst>
            </p:cNvPr>
            <p:cNvCxnSpPr>
              <a:cxnSpLocks/>
            </p:cNvCxnSpPr>
            <p:nvPr/>
          </p:nvCxnSpPr>
          <p:spPr>
            <a:xfrm>
              <a:off x="2224586" y="7589289"/>
              <a:ext cx="0" cy="10800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7C7BC0F-24FE-3F41-AE90-508B76D5E236}"/>
                </a:ext>
              </a:extLst>
            </p:cNvPr>
            <p:cNvSpPr>
              <a:spLocks/>
            </p:cNvSpPr>
            <p:nvPr/>
          </p:nvSpPr>
          <p:spPr>
            <a:xfrm>
              <a:off x="1693804" y="7604874"/>
              <a:ext cx="504000" cy="10440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994A670-D51A-0541-84EC-19F4F652D9C8}"/>
                </a:ext>
              </a:extLst>
            </p:cNvPr>
            <p:cNvSpPr>
              <a:spLocks/>
            </p:cNvSpPr>
            <p:nvPr/>
          </p:nvSpPr>
          <p:spPr>
            <a:xfrm>
              <a:off x="2251518" y="7604874"/>
              <a:ext cx="504000" cy="1044000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AC076ACC-C827-B14F-91BF-D36B13E9FBBD}"/>
              </a:ext>
            </a:extLst>
          </p:cNvPr>
          <p:cNvSpPr/>
          <p:nvPr/>
        </p:nvSpPr>
        <p:spPr>
          <a:xfrm>
            <a:off x="5123624" y="2688222"/>
            <a:ext cx="6407044" cy="2886348"/>
          </a:xfrm>
          <a:prstGeom prst="roundRect">
            <a:avLst>
              <a:gd name="adj" fmla="val 41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CC8E21B8-7C09-9942-B0CC-F2101C4531BA}"/>
              </a:ext>
            </a:extLst>
          </p:cNvPr>
          <p:cNvSpPr/>
          <p:nvPr/>
        </p:nvSpPr>
        <p:spPr>
          <a:xfrm>
            <a:off x="5128697" y="520515"/>
            <a:ext cx="6393467" cy="2075650"/>
          </a:xfrm>
          <a:prstGeom prst="roundRect">
            <a:avLst>
              <a:gd name="adj" fmla="val 416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45E3BDF-10EB-0E43-B374-0012A23E9A55}"/>
              </a:ext>
            </a:extLst>
          </p:cNvPr>
          <p:cNvGrpSpPr/>
          <p:nvPr/>
        </p:nvGrpSpPr>
        <p:grpSpPr>
          <a:xfrm>
            <a:off x="6926009" y="194530"/>
            <a:ext cx="2382716" cy="86400"/>
            <a:chOff x="7245904" y="1466996"/>
            <a:chExt cx="2382716" cy="86400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6D5BE827-EC44-3E4D-95C4-FE7A736D6DB0}"/>
                </a:ext>
              </a:extLst>
            </p:cNvPr>
            <p:cNvCxnSpPr>
              <a:cxnSpLocks/>
            </p:cNvCxnSpPr>
            <p:nvPr/>
          </p:nvCxnSpPr>
          <p:spPr>
            <a:xfrm>
              <a:off x="7324620" y="1552442"/>
              <a:ext cx="2304000" cy="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DAB2BA8E-5EF6-EA44-94B6-E8BC3D7BFCB4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7245904" y="1466996"/>
              <a:ext cx="86400" cy="86400"/>
            </a:xfrm>
            <a:prstGeom prst="straightConnector1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91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CEF9BF-D357-D04A-B5EF-20C53E2AD145}"/>
              </a:ext>
            </a:extLst>
          </p:cNvPr>
          <p:cNvCxnSpPr>
            <a:cxnSpLocks/>
          </p:cNvCxnSpPr>
          <p:nvPr/>
        </p:nvCxnSpPr>
        <p:spPr>
          <a:xfrm flipV="1">
            <a:off x="5715940" y="1994816"/>
            <a:ext cx="1647015" cy="950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83123E-B2BA-344A-A268-2EB4A4A683E5}"/>
              </a:ext>
            </a:extLst>
          </p:cNvPr>
          <p:cNvSpPr txBox="1"/>
          <p:nvPr/>
        </p:nvSpPr>
        <p:spPr>
          <a:xfrm>
            <a:off x="6152237" y="3277455"/>
            <a:ext cx="80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Coord.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FD19C9-1EBF-794B-878E-42ECD242308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152237" y="2530558"/>
            <a:ext cx="720000" cy="42187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86E0D9-13CB-3347-B477-6F69C00F7A4F}"/>
              </a:ext>
            </a:extLst>
          </p:cNvPr>
          <p:cNvCxnSpPr/>
          <p:nvPr/>
        </p:nvCxnSpPr>
        <p:spPr>
          <a:xfrm flipV="1">
            <a:off x="6512237" y="2178020"/>
            <a:ext cx="0" cy="108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EAD343AE-7030-BB4E-A771-63928BBB9739}"/>
              </a:ext>
            </a:extLst>
          </p:cNvPr>
          <p:cNvGrpSpPr>
            <a:grpSpLocks noChangeAspect="1"/>
          </p:cNvGrpSpPr>
          <p:nvPr/>
        </p:nvGrpSpPr>
        <p:grpSpPr>
          <a:xfrm>
            <a:off x="6272094" y="2575736"/>
            <a:ext cx="72000" cy="72000"/>
            <a:chOff x="3590097" y="3128211"/>
            <a:chExt cx="288000" cy="28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C63AA5-048D-3A4C-B7F8-3681541EC274}"/>
                </a:ext>
              </a:extLst>
            </p:cNvPr>
            <p:cNvCxnSpPr/>
            <p:nvPr/>
          </p:nvCxnSpPr>
          <p:spPr>
            <a:xfrm>
              <a:off x="3590097" y="3128211"/>
              <a:ext cx="288000" cy="288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AB8457-CA27-B044-97BC-4F81A67A7D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90097" y="3128211"/>
              <a:ext cx="288000" cy="288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639E72-80D2-6445-B0A0-36660BE5EE3B}"/>
              </a:ext>
            </a:extLst>
          </p:cNvPr>
          <p:cNvGrpSpPr>
            <a:grpSpLocks noChangeAspect="1"/>
          </p:cNvGrpSpPr>
          <p:nvPr/>
        </p:nvGrpSpPr>
        <p:grpSpPr>
          <a:xfrm>
            <a:off x="6272094" y="3101613"/>
            <a:ext cx="72000" cy="72000"/>
            <a:chOff x="3590097" y="3128211"/>
            <a:chExt cx="288000" cy="28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C2D79DA-1376-384A-9952-B678EA193660}"/>
                </a:ext>
              </a:extLst>
            </p:cNvPr>
            <p:cNvCxnSpPr/>
            <p:nvPr/>
          </p:nvCxnSpPr>
          <p:spPr>
            <a:xfrm>
              <a:off x="3590097" y="3128211"/>
              <a:ext cx="288000" cy="288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013D8E-A296-4D45-9CC3-1CFAFBC492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90097" y="3128211"/>
              <a:ext cx="288000" cy="288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06A8D1-F5A9-4145-9858-76791BC0E1B9}"/>
              </a:ext>
            </a:extLst>
          </p:cNvPr>
          <p:cNvGrpSpPr>
            <a:grpSpLocks noChangeAspect="1"/>
          </p:cNvGrpSpPr>
          <p:nvPr/>
        </p:nvGrpSpPr>
        <p:grpSpPr>
          <a:xfrm>
            <a:off x="6654901" y="2880568"/>
            <a:ext cx="72000" cy="72000"/>
            <a:chOff x="3590097" y="3128211"/>
            <a:chExt cx="288000" cy="28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901B86-9E43-BC4F-8D8A-08029EB5D136}"/>
                </a:ext>
              </a:extLst>
            </p:cNvPr>
            <p:cNvCxnSpPr/>
            <p:nvPr/>
          </p:nvCxnSpPr>
          <p:spPr>
            <a:xfrm>
              <a:off x="3590097" y="3128211"/>
              <a:ext cx="288000" cy="288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76539C-5487-E64D-9462-C459A94190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90097" y="3128211"/>
              <a:ext cx="288000" cy="288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764DCF-BD0A-F444-8972-41701B4654BE}"/>
              </a:ext>
            </a:extLst>
          </p:cNvPr>
          <p:cNvGrpSpPr>
            <a:grpSpLocks noChangeAspect="1"/>
          </p:cNvGrpSpPr>
          <p:nvPr/>
        </p:nvGrpSpPr>
        <p:grpSpPr>
          <a:xfrm>
            <a:off x="6654901" y="2349976"/>
            <a:ext cx="72000" cy="72000"/>
            <a:chOff x="3590097" y="3128211"/>
            <a:chExt cx="288000" cy="28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756D2B5-1069-114A-A3B7-A1CFFAEF16AD}"/>
                </a:ext>
              </a:extLst>
            </p:cNvPr>
            <p:cNvCxnSpPr/>
            <p:nvPr/>
          </p:nvCxnSpPr>
          <p:spPr>
            <a:xfrm>
              <a:off x="3590097" y="3128211"/>
              <a:ext cx="288000" cy="288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0A98C56-14FA-DB4F-84BF-A5336C7D00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90097" y="3128211"/>
              <a:ext cx="288000" cy="288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DBA0F-A69A-A540-909F-B4FAB88FB0D7}"/>
              </a:ext>
            </a:extLst>
          </p:cNvPr>
          <p:cNvCxnSpPr>
            <a:cxnSpLocks/>
          </p:cNvCxnSpPr>
          <p:nvPr/>
        </p:nvCxnSpPr>
        <p:spPr>
          <a:xfrm flipV="1">
            <a:off x="2600164" y="4759844"/>
            <a:ext cx="82102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0E152A-6E8F-A04E-A9B9-2BA51044963C}"/>
              </a:ext>
            </a:extLst>
          </p:cNvPr>
          <p:cNvGrpSpPr/>
          <p:nvPr/>
        </p:nvGrpSpPr>
        <p:grpSpPr>
          <a:xfrm>
            <a:off x="9162311" y="2569743"/>
            <a:ext cx="808298" cy="1468765"/>
            <a:chOff x="7429555" y="3532202"/>
            <a:chExt cx="808298" cy="14687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4D42AE-4EFE-2442-B310-1533009F15ED}"/>
                </a:ext>
              </a:extLst>
            </p:cNvPr>
            <p:cNvSpPr txBox="1"/>
            <p:nvPr/>
          </p:nvSpPr>
          <p:spPr>
            <a:xfrm>
              <a:off x="7429555" y="4631635"/>
              <a:ext cx="808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Coord.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5E53B4-C80C-E14C-A4A6-0F454D3DCF1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429555" y="3884740"/>
              <a:ext cx="720000" cy="42187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7BAA2BB-8AA5-7349-B3B4-91DB7A67E910}"/>
                </a:ext>
              </a:extLst>
            </p:cNvPr>
            <p:cNvCxnSpPr/>
            <p:nvPr/>
          </p:nvCxnSpPr>
          <p:spPr>
            <a:xfrm flipV="1">
              <a:off x="7789555" y="3532202"/>
              <a:ext cx="0" cy="108000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DAB75A-E722-7546-AE1B-636A528F3E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49412" y="3929918"/>
              <a:ext cx="72000" cy="72000"/>
              <a:chOff x="3590097" y="3128211"/>
              <a:chExt cx="288000" cy="28800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B90499A-69A6-C24D-BFB8-32E43009E144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AFAE3D3-DC4B-A74E-8F1F-B88047C055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121E3E-BE5E-0844-A3C5-7A4873E5D4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49412" y="4455795"/>
              <a:ext cx="72000" cy="72000"/>
              <a:chOff x="3590097" y="3128211"/>
              <a:chExt cx="288000" cy="2880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E0C5E65-1060-AF43-AFA3-F7093F2BE5E2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B79CD75-2F71-5446-870E-1BCC3F5186A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15A1F0-AA79-1F4F-B1D5-0425F8EEED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2219" y="4234750"/>
              <a:ext cx="72000" cy="72000"/>
              <a:chOff x="3590097" y="3128211"/>
              <a:chExt cx="288000" cy="28800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88A8893-E52B-D348-8E0E-2676A18E43CE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879720D-AB1F-9443-A9A6-6161243C9C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77B8E7E-8864-3F46-A715-1504B29139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2219" y="3704158"/>
              <a:ext cx="72000" cy="72000"/>
              <a:chOff x="3590097" y="3128211"/>
              <a:chExt cx="288000" cy="28800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3447B94-6015-5543-A3B3-81E1450375A8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12BB3EF-A65D-CD48-B684-F725B5298DB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D9C2C9F-D4FB-D049-A1DC-477745C24311}"/>
              </a:ext>
            </a:extLst>
          </p:cNvPr>
          <p:cNvCxnSpPr>
            <a:cxnSpLocks/>
          </p:cNvCxnSpPr>
          <p:nvPr/>
        </p:nvCxnSpPr>
        <p:spPr>
          <a:xfrm flipV="1">
            <a:off x="3825812" y="4452000"/>
            <a:ext cx="931776" cy="344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0128C38-74C3-4648-9BB3-952AB26A4671}"/>
              </a:ext>
            </a:extLst>
          </p:cNvPr>
          <p:cNvCxnSpPr>
            <a:cxnSpLocks/>
          </p:cNvCxnSpPr>
          <p:nvPr/>
        </p:nvCxnSpPr>
        <p:spPr>
          <a:xfrm flipV="1">
            <a:off x="1594690" y="4795984"/>
            <a:ext cx="931776" cy="344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882438-95B1-D547-9029-1E7B50FEB6CF}"/>
              </a:ext>
            </a:extLst>
          </p:cNvPr>
          <p:cNvCxnSpPr>
            <a:cxnSpLocks/>
          </p:cNvCxnSpPr>
          <p:nvPr/>
        </p:nvCxnSpPr>
        <p:spPr>
          <a:xfrm flipV="1">
            <a:off x="1262996" y="5561711"/>
            <a:ext cx="11736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F19C202-EC5A-E44D-966F-053311452973}"/>
              </a:ext>
            </a:extLst>
          </p:cNvPr>
          <p:cNvCxnSpPr>
            <a:cxnSpLocks/>
          </p:cNvCxnSpPr>
          <p:nvPr/>
        </p:nvCxnSpPr>
        <p:spPr>
          <a:xfrm flipV="1">
            <a:off x="844620" y="7438521"/>
            <a:ext cx="11736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C22A94-DCDF-FA4C-86B1-5E284EC8E0BB}"/>
              </a:ext>
            </a:extLst>
          </p:cNvPr>
          <p:cNvSpPr/>
          <p:nvPr/>
        </p:nvSpPr>
        <p:spPr>
          <a:xfrm>
            <a:off x="4122074" y="3272293"/>
            <a:ext cx="92174" cy="58447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F13F73-E206-AF42-B118-5F1AD6A59921}"/>
              </a:ext>
            </a:extLst>
          </p:cNvPr>
          <p:cNvCxnSpPr>
            <a:cxnSpLocks/>
          </p:cNvCxnSpPr>
          <p:nvPr/>
        </p:nvCxnSpPr>
        <p:spPr>
          <a:xfrm>
            <a:off x="4117761" y="3359326"/>
            <a:ext cx="1008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A797E0-30C7-A749-B4AF-497898096177}"/>
              </a:ext>
            </a:extLst>
          </p:cNvPr>
          <p:cNvCxnSpPr>
            <a:cxnSpLocks/>
          </p:cNvCxnSpPr>
          <p:nvPr/>
        </p:nvCxnSpPr>
        <p:spPr>
          <a:xfrm>
            <a:off x="4117761" y="3769730"/>
            <a:ext cx="1008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524A43-D2BE-1547-A20D-2FE75D584137}"/>
              </a:ext>
            </a:extLst>
          </p:cNvPr>
          <p:cNvCxnSpPr>
            <a:cxnSpLocks/>
          </p:cNvCxnSpPr>
          <p:nvPr/>
        </p:nvCxnSpPr>
        <p:spPr>
          <a:xfrm>
            <a:off x="4117761" y="3441407"/>
            <a:ext cx="1008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735B34-6DD9-B049-940C-AE5287AEF6D7}"/>
              </a:ext>
            </a:extLst>
          </p:cNvPr>
          <p:cNvCxnSpPr>
            <a:cxnSpLocks/>
          </p:cNvCxnSpPr>
          <p:nvPr/>
        </p:nvCxnSpPr>
        <p:spPr>
          <a:xfrm>
            <a:off x="4117761" y="3523488"/>
            <a:ext cx="1008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A3A71D-E2A7-6F45-AE6B-13256C3A1505}"/>
              </a:ext>
            </a:extLst>
          </p:cNvPr>
          <p:cNvCxnSpPr>
            <a:cxnSpLocks/>
          </p:cNvCxnSpPr>
          <p:nvPr/>
        </p:nvCxnSpPr>
        <p:spPr>
          <a:xfrm>
            <a:off x="4117761" y="3605569"/>
            <a:ext cx="1008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48773E-FDD1-1342-B673-D31A24FAC83E}"/>
              </a:ext>
            </a:extLst>
          </p:cNvPr>
          <p:cNvCxnSpPr>
            <a:cxnSpLocks/>
          </p:cNvCxnSpPr>
          <p:nvPr/>
        </p:nvCxnSpPr>
        <p:spPr>
          <a:xfrm>
            <a:off x="4117761" y="3687650"/>
            <a:ext cx="1008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ABB1757-AB78-0043-A8C0-CEC5D799C3C5}"/>
              </a:ext>
            </a:extLst>
          </p:cNvPr>
          <p:cNvGrpSpPr/>
          <p:nvPr/>
        </p:nvGrpSpPr>
        <p:grpSpPr>
          <a:xfrm>
            <a:off x="2992820" y="3325169"/>
            <a:ext cx="110609" cy="754095"/>
            <a:chOff x="1888709" y="2425052"/>
            <a:chExt cx="110609" cy="754095"/>
          </a:xfrm>
          <a:scene3d>
            <a:camera prst="isometricOffAxis2Top"/>
            <a:lightRig rig="threePt" dir="t"/>
          </a:scene3d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410A4E1-4A92-0C45-A8A5-27B5FAB96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425052"/>
              <a:ext cx="110609" cy="10800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163F0D0-330E-0C48-BE40-3278173FDD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532734"/>
              <a:ext cx="110609" cy="10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BCAABD6-A1F9-0444-9D70-497E357EF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640417"/>
              <a:ext cx="110609" cy="108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29E1AF-9516-2046-B6C3-BF468D460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748099"/>
              <a:ext cx="110609" cy="10800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A9D20F-5FA4-0742-8687-5DBECE0F9F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855782"/>
              <a:ext cx="110609" cy="108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A4B947E-24B2-474B-AB61-0073FE0435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2963465"/>
              <a:ext cx="110609" cy="10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49A89C9-3A14-3143-9198-509C3D5737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709" y="3071147"/>
              <a:ext cx="110609" cy="10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CA1616B-33D7-B046-94BB-F851E439FA14}"/>
              </a:ext>
            </a:extLst>
          </p:cNvPr>
          <p:cNvSpPr>
            <a:spLocks noChangeAspect="1"/>
          </p:cNvSpPr>
          <p:nvPr/>
        </p:nvSpPr>
        <p:spPr>
          <a:xfrm>
            <a:off x="4058799" y="4391964"/>
            <a:ext cx="110609" cy="108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F8CF4B8-734B-0844-8422-503E81808211}"/>
              </a:ext>
            </a:extLst>
          </p:cNvPr>
          <p:cNvGrpSpPr>
            <a:grpSpLocks noChangeAspect="1"/>
          </p:cNvGrpSpPr>
          <p:nvPr/>
        </p:nvGrpSpPr>
        <p:grpSpPr>
          <a:xfrm>
            <a:off x="3284452" y="2055434"/>
            <a:ext cx="573400" cy="576000"/>
            <a:chOff x="1871130" y="1718000"/>
            <a:chExt cx="883711" cy="887718"/>
          </a:xfrm>
          <a:solidFill>
            <a:schemeClr val="bg2">
              <a:lumMod val="75000"/>
            </a:schemeClr>
          </a:solidFill>
        </p:grpSpPr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35E08C64-239D-FF43-9355-C9E5E210F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4841" y="1718000"/>
              <a:ext cx="360000" cy="360000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DDB9F787-2AFB-B04B-A97A-936DB28B2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5684" y="1807112"/>
              <a:ext cx="360000" cy="360000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6D9AF1D4-B74A-C14C-ABB1-8DC73362D7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4841" y="1898000"/>
              <a:ext cx="360000" cy="360000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4C1A0B28-DDEC-D945-8EB8-E1336013AC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0770" y="1985754"/>
              <a:ext cx="360000" cy="360000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1D30701D-F4A9-D64D-BB84-A63F9E0E2B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1613" y="2073508"/>
              <a:ext cx="360000" cy="360000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483FFA91-6208-CB46-87A1-DABD21F98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6136" y="2161321"/>
              <a:ext cx="360000" cy="360000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85B168E6-453E-7B4F-B93B-B3D500C14B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1130" y="2245718"/>
              <a:ext cx="360000" cy="360000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E25BDE5-4A44-0F40-8F5F-F2095F0C65A8}"/>
              </a:ext>
            </a:extLst>
          </p:cNvPr>
          <p:cNvGrpSpPr>
            <a:grpSpLocks noChangeAspect="1"/>
          </p:cNvGrpSpPr>
          <p:nvPr/>
        </p:nvGrpSpPr>
        <p:grpSpPr>
          <a:xfrm>
            <a:off x="3337247" y="2731957"/>
            <a:ext cx="573400" cy="576000"/>
            <a:chOff x="1871130" y="1718000"/>
            <a:chExt cx="883711" cy="887718"/>
          </a:xfrm>
          <a:solidFill>
            <a:schemeClr val="bg2">
              <a:lumMod val="75000"/>
            </a:schemeClr>
          </a:solidFill>
        </p:grpSpPr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ACE4916E-1CEA-0040-801F-79BB62BB72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4841" y="1718000"/>
              <a:ext cx="360000" cy="360000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F41498FE-9018-5E40-9A9F-7D995D9C2D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5684" y="1807112"/>
              <a:ext cx="360000" cy="360000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BBCC784B-3491-6347-B198-85431E0172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4841" y="1898000"/>
              <a:ext cx="360000" cy="360000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4295F73E-DCDE-6F4A-BA96-1505211FA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0770" y="1985754"/>
              <a:ext cx="360000" cy="360000"/>
            </a:xfrm>
            <a:prstGeom prst="cub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2CD070DF-596B-AC41-82C6-092F81CCFC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1613" y="2073508"/>
              <a:ext cx="360000" cy="360000"/>
            </a:xfrm>
            <a:prstGeom prst="cub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B81EECDE-3650-AD46-BE79-6B1B133399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6136" y="2161321"/>
              <a:ext cx="360000" cy="360000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19D05F30-302B-284D-8BF1-62913871E8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1130" y="2245718"/>
              <a:ext cx="360000" cy="360000"/>
            </a:xfrm>
            <a:prstGeom prst="cub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33D94BB-2AB4-A847-8134-847CC603D97B}"/>
              </a:ext>
            </a:extLst>
          </p:cNvPr>
          <p:cNvCxnSpPr>
            <a:cxnSpLocks/>
          </p:cNvCxnSpPr>
          <p:nvPr/>
        </p:nvCxnSpPr>
        <p:spPr>
          <a:xfrm flipV="1">
            <a:off x="2116844" y="1018979"/>
            <a:ext cx="544457" cy="641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0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cky island in the middle of a body of water&#10;&#10;Description automatically generated">
            <a:extLst>
              <a:ext uri="{FF2B5EF4-FFF2-40B4-BE49-F238E27FC236}">
                <a16:creationId xmlns:a16="http://schemas.microsoft.com/office/drawing/2014/main" id="{A3305A66-177F-2243-94F6-08047DFF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715" y="3126783"/>
            <a:ext cx="1548280" cy="1548280"/>
          </a:xfrm>
          <a:prstGeom prst="rect">
            <a:avLst/>
          </a:prstGeom>
        </p:spPr>
      </p:pic>
      <p:pic>
        <p:nvPicPr>
          <p:cNvPr id="7" name="Picture 6" descr="A person riding a wave on top of a body of water&#10;&#10;Description automatically generated">
            <a:extLst>
              <a:ext uri="{FF2B5EF4-FFF2-40B4-BE49-F238E27FC236}">
                <a16:creationId xmlns:a16="http://schemas.microsoft.com/office/drawing/2014/main" id="{09D9A9A3-6183-C343-8FEF-F1D0946F6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35" y="4763363"/>
            <a:ext cx="1548280" cy="1548280"/>
          </a:xfrm>
          <a:prstGeom prst="rect">
            <a:avLst/>
          </a:prstGeom>
        </p:spPr>
      </p:pic>
      <p:pic>
        <p:nvPicPr>
          <p:cNvPr id="9" name="Picture 8" descr="A close up of a hillside next to a body of water&#10;&#10;Description automatically generated">
            <a:extLst>
              <a:ext uri="{FF2B5EF4-FFF2-40B4-BE49-F238E27FC236}">
                <a16:creationId xmlns:a16="http://schemas.microsoft.com/office/drawing/2014/main" id="{C5907DD6-F7AF-4041-9A0C-E7051BFDF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858" y="3900923"/>
            <a:ext cx="1548280" cy="15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FA25539B-BE66-0C42-A28B-07170B16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316" y="3161526"/>
            <a:ext cx="1548280" cy="1548280"/>
          </a:xfrm>
          <a:prstGeom prst="rect">
            <a:avLst/>
          </a:prstGeom>
        </p:spPr>
      </p:pic>
      <p:pic>
        <p:nvPicPr>
          <p:cNvPr id="7" name="Picture 6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7D76910B-C64F-C547-8A14-EF685DA48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56" y="3162454"/>
            <a:ext cx="1548280" cy="1548280"/>
          </a:xfrm>
          <a:prstGeom prst="rect">
            <a:avLst/>
          </a:prstGeom>
        </p:spPr>
      </p:pic>
      <p:pic>
        <p:nvPicPr>
          <p:cNvPr id="9" name="Picture 8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28859C89-6B19-E441-97BB-D70D3A101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993" y="3162454"/>
            <a:ext cx="1548280" cy="1548280"/>
          </a:xfrm>
          <a:prstGeom prst="rect">
            <a:avLst/>
          </a:prstGeom>
        </p:spPr>
      </p:pic>
      <p:pic>
        <p:nvPicPr>
          <p:cNvPr id="11" name="Picture 10" descr="A close up of a tree&#10;&#10;Description automatically generated">
            <a:extLst>
              <a:ext uri="{FF2B5EF4-FFF2-40B4-BE49-F238E27FC236}">
                <a16:creationId xmlns:a16="http://schemas.microsoft.com/office/drawing/2014/main" id="{FDE0486B-C83E-B847-B4A5-7A95A4FAF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090" y="5354410"/>
            <a:ext cx="1548280" cy="1548280"/>
          </a:xfrm>
          <a:prstGeom prst="rect">
            <a:avLst/>
          </a:prstGeom>
        </p:spPr>
      </p:pic>
      <p:pic>
        <p:nvPicPr>
          <p:cNvPr id="13" name="Picture 12" descr="A close up of a tree&#10;&#10;Description automatically generated">
            <a:extLst>
              <a:ext uri="{FF2B5EF4-FFF2-40B4-BE49-F238E27FC236}">
                <a16:creationId xmlns:a16="http://schemas.microsoft.com/office/drawing/2014/main" id="{90680A9D-3C48-094D-9CBE-A37766587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983" y="5685079"/>
            <a:ext cx="1548280" cy="1548280"/>
          </a:xfrm>
          <a:prstGeom prst="rect">
            <a:avLst/>
          </a:prstGeom>
        </p:spPr>
      </p:pic>
      <p:pic>
        <p:nvPicPr>
          <p:cNvPr id="15" name="Picture 14" descr="A close up of a tree&#10;&#10;Description automatically generated">
            <a:extLst>
              <a:ext uri="{FF2B5EF4-FFF2-40B4-BE49-F238E27FC236}">
                <a16:creationId xmlns:a16="http://schemas.microsoft.com/office/drawing/2014/main" id="{EF40ED39-0205-8A4D-AF6C-BED3AE9CC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7601" y="5490788"/>
            <a:ext cx="1548280" cy="1548280"/>
          </a:xfrm>
          <a:prstGeom prst="rect">
            <a:avLst/>
          </a:prstGeom>
        </p:spPr>
      </p:pic>
      <p:pic>
        <p:nvPicPr>
          <p:cNvPr id="17" name="Picture 16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990D1BF4-4564-2044-9BEC-E85BCB7FB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324" y="7698789"/>
            <a:ext cx="1548280" cy="1548280"/>
          </a:xfrm>
          <a:prstGeom prst="rect">
            <a:avLst/>
          </a:prstGeom>
        </p:spPr>
      </p:pic>
      <p:pic>
        <p:nvPicPr>
          <p:cNvPr id="19" name="Picture 18" descr="A large green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D1E70119-E278-D84F-9308-6F90546B1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5287" y="7698789"/>
            <a:ext cx="1548280" cy="1548280"/>
          </a:xfrm>
          <a:prstGeom prst="rect">
            <a:avLst/>
          </a:prstGeom>
        </p:spPr>
      </p:pic>
      <p:pic>
        <p:nvPicPr>
          <p:cNvPr id="21" name="Picture 20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6D28009E-7695-6648-ABCF-4A66349803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7601" y="7764823"/>
            <a:ext cx="1548280" cy="1548280"/>
          </a:xfrm>
          <a:prstGeom prst="rect">
            <a:avLst/>
          </a:prstGeom>
        </p:spPr>
      </p:pic>
      <p:pic>
        <p:nvPicPr>
          <p:cNvPr id="23" name="Picture 22" descr="A picture containing outdoor, nature, water, clouds&#10;&#10;Description automatically generated">
            <a:extLst>
              <a:ext uri="{FF2B5EF4-FFF2-40B4-BE49-F238E27FC236}">
                <a16:creationId xmlns:a16="http://schemas.microsoft.com/office/drawing/2014/main" id="{1145227C-DEB9-7B4A-A9A1-99181BE026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0465" y="573465"/>
            <a:ext cx="1548280" cy="1548280"/>
          </a:xfrm>
          <a:prstGeom prst="rect">
            <a:avLst/>
          </a:prstGeom>
        </p:spPr>
      </p:pic>
      <p:pic>
        <p:nvPicPr>
          <p:cNvPr id="25" name="Picture 24" descr="A group of clouds in the sky&#10;&#10;Description automatically generated">
            <a:extLst>
              <a:ext uri="{FF2B5EF4-FFF2-40B4-BE49-F238E27FC236}">
                <a16:creationId xmlns:a16="http://schemas.microsoft.com/office/drawing/2014/main" id="{4649DDAB-D000-3B42-BBA3-415651B023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7908" y="573465"/>
            <a:ext cx="1548280" cy="1548280"/>
          </a:xfrm>
          <a:prstGeom prst="rect">
            <a:avLst/>
          </a:prstGeom>
        </p:spPr>
      </p:pic>
      <p:pic>
        <p:nvPicPr>
          <p:cNvPr id="27" name="Picture 26" descr="A picture containing outdoor, nature, mountain, water&#10;&#10;Description automatically generated">
            <a:extLst>
              <a:ext uri="{FF2B5EF4-FFF2-40B4-BE49-F238E27FC236}">
                <a16:creationId xmlns:a16="http://schemas.microsoft.com/office/drawing/2014/main" id="{E9CEF418-AB6D-9A43-BA3B-432398F2C2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8745" y="573465"/>
            <a:ext cx="1548280" cy="1548280"/>
          </a:xfrm>
          <a:prstGeom prst="rect">
            <a:avLst/>
          </a:prstGeom>
        </p:spPr>
      </p:pic>
      <p:pic>
        <p:nvPicPr>
          <p:cNvPr id="29" name="Picture 28" descr="A large body of water&#10;&#10;Description automatically generated">
            <a:extLst>
              <a:ext uri="{FF2B5EF4-FFF2-40B4-BE49-F238E27FC236}">
                <a16:creationId xmlns:a16="http://schemas.microsoft.com/office/drawing/2014/main" id="{2B5C38C7-F086-C442-9D54-F989FFC1F5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09133" y="6387934"/>
            <a:ext cx="1548280" cy="1548280"/>
          </a:xfrm>
          <a:prstGeom prst="rect">
            <a:avLst/>
          </a:prstGeom>
        </p:spPr>
      </p:pic>
      <p:pic>
        <p:nvPicPr>
          <p:cNvPr id="31" name="Picture 30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40A7669E-262C-5940-A828-01DE3E95A0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67258" y="4716648"/>
            <a:ext cx="1548280" cy="1548280"/>
          </a:xfrm>
          <a:prstGeom prst="rect">
            <a:avLst/>
          </a:prstGeom>
        </p:spPr>
      </p:pic>
      <p:pic>
        <p:nvPicPr>
          <p:cNvPr id="33" name="Picture 32" descr="A large body of water surrounded by trees&#10;&#10;Description automatically generated">
            <a:extLst>
              <a:ext uri="{FF2B5EF4-FFF2-40B4-BE49-F238E27FC236}">
                <a16:creationId xmlns:a16="http://schemas.microsoft.com/office/drawing/2014/main" id="{F436B841-41AF-6245-95FB-89641077F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82381" y="4716648"/>
            <a:ext cx="1548280" cy="1548280"/>
          </a:xfrm>
          <a:prstGeom prst="rect">
            <a:avLst/>
          </a:prstGeom>
        </p:spPr>
      </p:pic>
      <p:pic>
        <p:nvPicPr>
          <p:cNvPr id="35" name="Picture 34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C52C3497-8F04-EB47-BBB0-D97418B797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53329" y="2907753"/>
            <a:ext cx="1548280" cy="1548280"/>
          </a:xfrm>
          <a:prstGeom prst="rect">
            <a:avLst/>
          </a:prstGeom>
        </p:spPr>
      </p:pic>
      <p:pic>
        <p:nvPicPr>
          <p:cNvPr id="37" name="Picture 36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CDFF8912-B464-FF40-A607-AED757D161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95464" y="2915585"/>
            <a:ext cx="1548280" cy="1548280"/>
          </a:xfrm>
          <a:prstGeom prst="rect">
            <a:avLst/>
          </a:prstGeom>
        </p:spPr>
      </p:pic>
      <p:pic>
        <p:nvPicPr>
          <p:cNvPr id="39" name="Picture 38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DE423EED-0332-8648-83CE-47F665FEBA2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43744" y="2923417"/>
            <a:ext cx="1548280" cy="1548280"/>
          </a:xfrm>
          <a:prstGeom prst="rect">
            <a:avLst/>
          </a:prstGeom>
        </p:spPr>
      </p:pic>
      <p:pic>
        <p:nvPicPr>
          <p:cNvPr id="47" name="Picture 46" descr="A person riding on top of a snow covered mountain&#10;&#10;Description automatically generated">
            <a:extLst>
              <a:ext uri="{FF2B5EF4-FFF2-40B4-BE49-F238E27FC236}">
                <a16:creationId xmlns:a16="http://schemas.microsoft.com/office/drawing/2014/main" id="{60F56DD3-116D-044C-BE76-B9B04CEE5FE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05940" y="934325"/>
            <a:ext cx="1548280" cy="1548280"/>
          </a:xfrm>
          <a:prstGeom prst="rect">
            <a:avLst/>
          </a:prstGeom>
        </p:spPr>
      </p:pic>
      <p:pic>
        <p:nvPicPr>
          <p:cNvPr id="49" name="Picture 48" descr="A person riding on top of a snow covered mountain&#10;&#10;Description automatically generated">
            <a:extLst>
              <a:ext uri="{FF2B5EF4-FFF2-40B4-BE49-F238E27FC236}">
                <a16:creationId xmlns:a16="http://schemas.microsoft.com/office/drawing/2014/main" id="{048D5789-34C4-DF4D-8689-8969CBB25B6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37487" y="888419"/>
            <a:ext cx="1548280" cy="1548280"/>
          </a:xfrm>
          <a:prstGeom prst="rect">
            <a:avLst/>
          </a:prstGeom>
        </p:spPr>
      </p:pic>
      <p:pic>
        <p:nvPicPr>
          <p:cNvPr id="51" name="Picture 50" descr="A snow covered mountain&#10;&#10;Description automatically generated">
            <a:extLst>
              <a:ext uri="{FF2B5EF4-FFF2-40B4-BE49-F238E27FC236}">
                <a16:creationId xmlns:a16="http://schemas.microsoft.com/office/drawing/2014/main" id="{28B675BD-D9DC-6541-BC77-763DD107F50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64655" y="888419"/>
            <a:ext cx="1548280" cy="1548280"/>
          </a:xfrm>
          <a:prstGeom prst="rect">
            <a:avLst/>
          </a:prstGeom>
        </p:spPr>
      </p:pic>
      <p:pic>
        <p:nvPicPr>
          <p:cNvPr id="53" name="Picture 52" descr="A group of clouds in the sky&#10;&#10;Description automatically generated">
            <a:extLst>
              <a:ext uri="{FF2B5EF4-FFF2-40B4-BE49-F238E27FC236}">
                <a16:creationId xmlns:a16="http://schemas.microsoft.com/office/drawing/2014/main" id="{0864D226-3214-814F-A1D1-FCB600EBE5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50996" y="7929944"/>
            <a:ext cx="1548280" cy="1548280"/>
          </a:xfrm>
          <a:prstGeom prst="rect">
            <a:avLst/>
          </a:prstGeom>
        </p:spPr>
      </p:pic>
      <p:pic>
        <p:nvPicPr>
          <p:cNvPr id="55" name="Picture 54" descr="A group of clouds in the sky at sunset&#10;&#10;Description automatically generated">
            <a:extLst>
              <a:ext uri="{FF2B5EF4-FFF2-40B4-BE49-F238E27FC236}">
                <a16:creationId xmlns:a16="http://schemas.microsoft.com/office/drawing/2014/main" id="{7CF1E7DC-2D65-2C42-A797-076653D8257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08032" y="7929944"/>
            <a:ext cx="1548280" cy="1548280"/>
          </a:xfrm>
          <a:prstGeom prst="rect">
            <a:avLst/>
          </a:prstGeom>
        </p:spPr>
      </p:pic>
      <p:pic>
        <p:nvPicPr>
          <p:cNvPr id="57" name="Picture 56" descr="A picture containing outdoor, train, nature, track&#10;&#10;Description automatically generated">
            <a:extLst>
              <a:ext uri="{FF2B5EF4-FFF2-40B4-BE49-F238E27FC236}">
                <a16:creationId xmlns:a16="http://schemas.microsoft.com/office/drawing/2014/main" id="{1B811D10-B2BA-1C43-B8F6-0B54DF89F0E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18355" y="7929944"/>
            <a:ext cx="1548280" cy="1548280"/>
          </a:xfrm>
          <a:prstGeom prst="rect">
            <a:avLst/>
          </a:prstGeom>
        </p:spPr>
      </p:pic>
      <p:pic>
        <p:nvPicPr>
          <p:cNvPr id="59" name="Picture 58" descr="A close up of a large rock&#10;&#10;Description automatically generated">
            <a:extLst>
              <a:ext uri="{FF2B5EF4-FFF2-40B4-BE49-F238E27FC236}">
                <a16:creationId xmlns:a16="http://schemas.microsoft.com/office/drawing/2014/main" id="{B73190C9-70E0-6941-8B50-8CBC16258B8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46276" y="1391602"/>
            <a:ext cx="1548280" cy="1548280"/>
          </a:xfrm>
          <a:prstGeom prst="rect">
            <a:avLst/>
          </a:prstGeom>
        </p:spPr>
      </p:pic>
      <p:pic>
        <p:nvPicPr>
          <p:cNvPr id="61" name="Picture 60" descr="A picture containing nature, outdoor, rock, mountain&#10;&#10;Description automatically generated">
            <a:extLst>
              <a:ext uri="{FF2B5EF4-FFF2-40B4-BE49-F238E27FC236}">
                <a16:creationId xmlns:a16="http://schemas.microsoft.com/office/drawing/2014/main" id="{7CCEAA18-92E3-324A-A056-E2BE88FCDB7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801862" y="1331140"/>
            <a:ext cx="1548280" cy="1548280"/>
          </a:xfrm>
          <a:prstGeom prst="rect">
            <a:avLst/>
          </a:prstGeom>
        </p:spPr>
      </p:pic>
      <p:pic>
        <p:nvPicPr>
          <p:cNvPr id="63" name="Picture 62" descr="A close up of a rock mountain&#10;&#10;Description automatically generated">
            <a:extLst>
              <a:ext uri="{FF2B5EF4-FFF2-40B4-BE49-F238E27FC236}">
                <a16:creationId xmlns:a16="http://schemas.microsoft.com/office/drawing/2014/main" id="{65C7587D-A690-5040-A750-CE3ECC87D82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357448" y="1347605"/>
            <a:ext cx="1548280" cy="154828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E796C57-3623-6C43-AC76-4E1DA8D8C8E4}"/>
              </a:ext>
            </a:extLst>
          </p:cNvPr>
          <p:cNvSpPr txBox="1"/>
          <p:nvPr/>
        </p:nvSpPr>
        <p:spPr>
          <a:xfrm>
            <a:off x="892680" y="470668"/>
            <a:ext cx="1269258" cy="35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714" dirty="0"/>
              <a:t>1114-picked</a:t>
            </a:r>
          </a:p>
        </p:txBody>
      </p:sp>
    </p:spTree>
    <p:extLst>
      <p:ext uri="{BB962C8B-B14F-4D97-AF65-F5344CB8AC3E}">
        <p14:creationId xmlns:p14="http://schemas.microsoft.com/office/powerpoint/2010/main" val="330196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CB1FB440-F52F-0942-A78C-627CB1400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432" y="1659117"/>
            <a:ext cx="1548280" cy="1548280"/>
          </a:xfrm>
          <a:prstGeom prst="rect">
            <a:avLst/>
          </a:prstGeom>
        </p:spPr>
      </p:pic>
      <p:pic>
        <p:nvPicPr>
          <p:cNvPr id="13" name="Picture 12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D82535F1-6E72-6D43-8E8E-B0146B57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92" y="1649377"/>
            <a:ext cx="1548280" cy="1548280"/>
          </a:xfrm>
          <a:prstGeom prst="rect">
            <a:avLst/>
          </a:prstGeom>
        </p:spPr>
      </p:pic>
      <p:pic>
        <p:nvPicPr>
          <p:cNvPr id="14" name="Picture 13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6246CC7C-0F5B-2B4E-AFD3-F2EA81759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53" y="1649377"/>
            <a:ext cx="1548280" cy="1548280"/>
          </a:xfrm>
          <a:prstGeom prst="rect">
            <a:avLst/>
          </a:prstGeom>
        </p:spPr>
      </p:pic>
      <p:pic>
        <p:nvPicPr>
          <p:cNvPr id="15" name="Picture 14" descr="A rocky island in the middle of a body of water&#10;&#10;Description automatically generated">
            <a:extLst>
              <a:ext uri="{FF2B5EF4-FFF2-40B4-BE49-F238E27FC236}">
                <a16:creationId xmlns:a16="http://schemas.microsoft.com/office/drawing/2014/main" id="{AA2E7853-0EED-F34D-A5AB-CC5C0B2C4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432" y="3900923"/>
            <a:ext cx="1548280" cy="1548280"/>
          </a:xfrm>
          <a:prstGeom prst="rect">
            <a:avLst/>
          </a:prstGeom>
        </p:spPr>
      </p:pic>
      <p:pic>
        <p:nvPicPr>
          <p:cNvPr id="16" name="Picture 15" descr="A person riding a wave on top of a body of water&#10;&#10;Description automatically generated">
            <a:extLst>
              <a:ext uri="{FF2B5EF4-FFF2-40B4-BE49-F238E27FC236}">
                <a16:creationId xmlns:a16="http://schemas.microsoft.com/office/drawing/2014/main" id="{83B7ACBF-266E-564F-8A69-10192A45B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292" y="3900923"/>
            <a:ext cx="1548280" cy="1548280"/>
          </a:xfrm>
          <a:prstGeom prst="rect">
            <a:avLst/>
          </a:prstGeom>
        </p:spPr>
      </p:pic>
      <p:pic>
        <p:nvPicPr>
          <p:cNvPr id="17" name="Picture 16" descr="A close up of a hillside next to a body of water&#10;&#10;Description automatically generated">
            <a:extLst>
              <a:ext uri="{FF2B5EF4-FFF2-40B4-BE49-F238E27FC236}">
                <a16:creationId xmlns:a16="http://schemas.microsoft.com/office/drawing/2014/main" id="{26A8C66B-CEBF-C14D-9D5A-5237F148E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153" y="3900923"/>
            <a:ext cx="1548280" cy="15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7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grass, nature, mountain&#10;&#10;Description automatically generated">
            <a:extLst>
              <a:ext uri="{FF2B5EF4-FFF2-40B4-BE49-F238E27FC236}">
                <a16:creationId xmlns:a16="http://schemas.microsoft.com/office/drawing/2014/main" id="{0E351818-8F41-994F-A7BC-5D4231D3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119" y="1645968"/>
            <a:ext cx="1548280" cy="1548280"/>
          </a:xfrm>
          <a:prstGeom prst="rect">
            <a:avLst/>
          </a:prstGeom>
        </p:spPr>
      </p:pic>
      <p:pic>
        <p:nvPicPr>
          <p:cNvPr id="97" name="Picture 96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477B4323-7912-E249-B703-714B1803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910" y="1773074"/>
            <a:ext cx="1548280" cy="1548280"/>
          </a:xfrm>
          <a:prstGeom prst="rect">
            <a:avLst/>
          </a:prstGeom>
        </p:spPr>
      </p:pic>
      <p:pic>
        <p:nvPicPr>
          <p:cNvPr id="99" name="Picture 98" descr="A castle on a hill&#10;&#10;Description automatically generated">
            <a:extLst>
              <a:ext uri="{FF2B5EF4-FFF2-40B4-BE49-F238E27FC236}">
                <a16:creationId xmlns:a16="http://schemas.microsoft.com/office/drawing/2014/main" id="{52397CF0-E294-1642-BDDA-528A19F7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313" y="2038634"/>
            <a:ext cx="1548280" cy="1548280"/>
          </a:xfrm>
          <a:prstGeom prst="rect">
            <a:avLst/>
          </a:prstGeom>
        </p:spPr>
      </p:pic>
      <p:pic>
        <p:nvPicPr>
          <p:cNvPr id="101" name="Picture 100" descr="A picture containing outdoor, grass, nature, mountain&#10;&#10;Description automatically generated">
            <a:extLst>
              <a:ext uri="{FF2B5EF4-FFF2-40B4-BE49-F238E27FC236}">
                <a16:creationId xmlns:a16="http://schemas.microsoft.com/office/drawing/2014/main" id="{5AAC8D26-E446-8947-AE81-A356D4FE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970" y="2102037"/>
            <a:ext cx="1548280" cy="1548280"/>
          </a:xfrm>
          <a:prstGeom prst="rect">
            <a:avLst/>
          </a:prstGeom>
        </p:spPr>
      </p:pic>
      <p:pic>
        <p:nvPicPr>
          <p:cNvPr id="103" name="Picture 102" descr="A picture containing grass, outdoor, sheep, mountain&#10;&#10;Description automatically generated">
            <a:extLst>
              <a:ext uri="{FF2B5EF4-FFF2-40B4-BE49-F238E27FC236}">
                <a16:creationId xmlns:a16="http://schemas.microsoft.com/office/drawing/2014/main" id="{2C390346-AEF5-D745-AA68-512008DA2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2353" y="1959406"/>
            <a:ext cx="1548280" cy="1548280"/>
          </a:xfrm>
          <a:prstGeom prst="rect">
            <a:avLst/>
          </a:prstGeom>
        </p:spPr>
      </p:pic>
      <p:pic>
        <p:nvPicPr>
          <p:cNvPr id="385" name="Picture 384" descr="A picture containing outdoor, grass, building, mountain&#10;&#10;Description automatically generated">
            <a:extLst>
              <a:ext uri="{FF2B5EF4-FFF2-40B4-BE49-F238E27FC236}">
                <a16:creationId xmlns:a16="http://schemas.microsoft.com/office/drawing/2014/main" id="{F61ED01E-DF5F-0F4B-93F5-AC85FB12F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511" y="1773074"/>
            <a:ext cx="1548280" cy="1548280"/>
          </a:xfrm>
          <a:prstGeom prst="rect">
            <a:avLst/>
          </a:prstGeom>
        </p:spPr>
      </p:pic>
      <p:pic>
        <p:nvPicPr>
          <p:cNvPr id="387" name="Picture 386" descr="A sunset over a body of water&#10;&#10;Description automatically generated">
            <a:extLst>
              <a:ext uri="{FF2B5EF4-FFF2-40B4-BE49-F238E27FC236}">
                <a16:creationId xmlns:a16="http://schemas.microsoft.com/office/drawing/2014/main" id="{C31A2A3E-B784-DB4B-81B1-6E47EF91D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1340" y="4947449"/>
            <a:ext cx="1548280" cy="1548280"/>
          </a:xfrm>
          <a:prstGeom prst="rect">
            <a:avLst/>
          </a:prstGeom>
        </p:spPr>
      </p:pic>
      <p:pic>
        <p:nvPicPr>
          <p:cNvPr id="389" name="Picture 388" descr="A sunset over a body of water&#10;&#10;Description automatically generated">
            <a:extLst>
              <a:ext uri="{FF2B5EF4-FFF2-40B4-BE49-F238E27FC236}">
                <a16:creationId xmlns:a16="http://schemas.microsoft.com/office/drawing/2014/main" id="{537F6971-759F-604D-BDA3-215CEDBB39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524" y="4914627"/>
            <a:ext cx="1548280" cy="1548280"/>
          </a:xfrm>
          <a:prstGeom prst="rect">
            <a:avLst/>
          </a:prstGeom>
        </p:spPr>
      </p:pic>
      <p:pic>
        <p:nvPicPr>
          <p:cNvPr id="391" name="Picture 390" descr="A sunset over a body of water&#10;&#10;Description automatically generated">
            <a:extLst>
              <a:ext uri="{FF2B5EF4-FFF2-40B4-BE49-F238E27FC236}">
                <a16:creationId xmlns:a16="http://schemas.microsoft.com/office/drawing/2014/main" id="{A8AE9D6A-F79B-214E-BDB4-3C35137FEB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8915" y="5215331"/>
            <a:ext cx="1548280" cy="1548280"/>
          </a:xfrm>
          <a:prstGeom prst="rect">
            <a:avLst/>
          </a:prstGeom>
        </p:spPr>
      </p:pic>
      <p:pic>
        <p:nvPicPr>
          <p:cNvPr id="393" name="Picture 392" descr="A group of clouds in the sky&#10;&#10;Description automatically generated">
            <a:extLst>
              <a:ext uri="{FF2B5EF4-FFF2-40B4-BE49-F238E27FC236}">
                <a16:creationId xmlns:a16="http://schemas.microsoft.com/office/drawing/2014/main" id="{B43CDD33-B841-6E46-AF96-634B46FD56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2066" y="5524647"/>
            <a:ext cx="1548280" cy="1548280"/>
          </a:xfrm>
          <a:prstGeom prst="rect">
            <a:avLst/>
          </a:prstGeom>
        </p:spPr>
      </p:pic>
      <p:pic>
        <p:nvPicPr>
          <p:cNvPr id="395" name="Picture 394" descr="Clouds in the sky&#10;&#10;Description automatically generated">
            <a:extLst>
              <a:ext uri="{FF2B5EF4-FFF2-40B4-BE49-F238E27FC236}">
                <a16:creationId xmlns:a16="http://schemas.microsoft.com/office/drawing/2014/main" id="{F3FCE689-20CB-524A-B727-433E6AE780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04491" y="5172785"/>
            <a:ext cx="1548280" cy="1548280"/>
          </a:xfrm>
          <a:prstGeom prst="rect">
            <a:avLst/>
          </a:prstGeom>
        </p:spPr>
      </p:pic>
      <p:pic>
        <p:nvPicPr>
          <p:cNvPr id="397" name="Picture 396" descr="A view of a mountain with clouds around it&#10;&#10;Description automatically generated">
            <a:extLst>
              <a:ext uri="{FF2B5EF4-FFF2-40B4-BE49-F238E27FC236}">
                <a16:creationId xmlns:a16="http://schemas.microsoft.com/office/drawing/2014/main" id="{C34E9E8A-4A23-9846-981D-2546BFFCCE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66912" y="3577683"/>
            <a:ext cx="1548280" cy="1548280"/>
          </a:xfrm>
          <a:prstGeom prst="rect">
            <a:avLst/>
          </a:prstGeom>
        </p:spPr>
      </p:pic>
      <p:pic>
        <p:nvPicPr>
          <p:cNvPr id="399" name="Picture 398" descr="A group of clouds in the sky&#10;&#10;Description automatically generated">
            <a:extLst>
              <a:ext uri="{FF2B5EF4-FFF2-40B4-BE49-F238E27FC236}">
                <a16:creationId xmlns:a16="http://schemas.microsoft.com/office/drawing/2014/main" id="{2109B5E3-D593-C14F-AC20-3C55164F8C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84549" y="3546506"/>
            <a:ext cx="1548280" cy="1548280"/>
          </a:xfrm>
          <a:prstGeom prst="rect">
            <a:avLst/>
          </a:prstGeom>
        </p:spPr>
      </p:pic>
      <p:pic>
        <p:nvPicPr>
          <p:cNvPr id="401" name="Picture 400" descr="A group of people in 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C7E30384-7F48-E441-A722-1B38D36812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9637" y="5300465"/>
            <a:ext cx="1548280" cy="1548280"/>
          </a:xfrm>
          <a:prstGeom prst="rect">
            <a:avLst/>
          </a:prstGeom>
        </p:spPr>
      </p:pic>
      <p:pic>
        <p:nvPicPr>
          <p:cNvPr id="403" name="Picture 402" descr="A picture containing grass, outdoor, mountain, field&#10;&#10;Description automatically generated">
            <a:extLst>
              <a:ext uri="{FF2B5EF4-FFF2-40B4-BE49-F238E27FC236}">
                <a16:creationId xmlns:a16="http://schemas.microsoft.com/office/drawing/2014/main" id="{17270D3B-45C9-B94E-B4AC-7D499AD863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54268" y="5354848"/>
            <a:ext cx="1548280" cy="1548280"/>
          </a:xfrm>
          <a:prstGeom prst="rect">
            <a:avLst/>
          </a:prstGeom>
        </p:spPr>
      </p:pic>
      <p:pic>
        <p:nvPicPr>
          <p:cNvPr id="405" name="Picture 404" descr="A close up of a hillside&#10;&#10;Description automatically generated">
            <a:extLst>
              <a:ext uri="{FF2B5EF4-FFF2-40B4-BE49-F238E27FC236}">
                <a16:creationId xmlns:a16="http://schemas.microsoft.com/office/drawing/2014/main" id="{4F4C50EA-EF03-3D41-AB11-35A7190962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3265" y="5300465"/>
            <a:ext cx="1548280" cy="1548280"/>
          </a:xfrm>
          <a:prstGeom prst="rect">
            <a:avLst/>
          </a:prstGeom>
        </p:spPr>
      </p:pic>
      <p:pic>
        <p:nvPicPr>
          <p:cNvPr id="407" name="Picture 406" descr="A view of a mountain&#10;&#10;Description automatically generated">
            <a:extLst>
              <a:ext uri="{FF2B5EF4-FFF2-40B4-BE49-F238E27FC236}">
                <a16:creationId xmlns:a16="http://schemas.microsoft.com/office/drawing/2014/main" id="{92577571-1E3B-7249-84AB-42ADDA209C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3339" y="3696620"/>
            <a:ext cx="1548280" cy="1548280"/>
          </a:xfrm>
          <a:prstGeom prst="rect">
            <a:avLst/>
          </a:prstGeom>
        </p:spPr>
      </p:pic>
      <p:pic>
        <p:nvPicPr>
          <p:cNvPr id="409" name="Picture 408" descr="A large waterfall in a forest&#10;&#10;Description automatically generated">
            <a:extLst>
              <a:ext uri="{FF2B5EF4-FFF2-40B4-BE49-F238E27FC236}">
                <a16:creationId xmlns:a16="http://schemas.microsoft.com/office/drawing/2014/main" id="{700C70DC-7B8C-5148-85CA-3F654B6E40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271822" y="7285431"/>
            <a:ext cx="1548280" cy="1548280"/>
          </a:xfrm>
          <a:prstGeom prst="rect">
            <a:avLst/>
          </a:prstGeom>
        </p:spPr>
      </p:pic>
      <p:pic>
        <p:nvPicPr>
          <p:cNvPr id="411" name="Picture 410" descr="A large waterfall over some water&#10;&#10;Description automatically generated">
            <a:extLst>
              <a:ext uri="{FF2B5EF4-FFF2-40B4-BE49-F238E27FC236}">
                <a16:creationId xmlns:a16="http://schemas.microsoft.com/office/drawing/2014/main" id="{7967E3E4-1247-8546-9E4D-333BF09D03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41052" y="7188663"/>
            <a:ext cx="1548280" cy="1548280"/>
          </a:xfrm>
          <a:prstGeom prst="rect">
            <a:avLst/>
          </a:prstGeom>
        </p:spPr>
      </p:pic>
      <p:pic>
        <p:nvPicPr>
          <p:cNvPr id="413" name="Picture 412" descr="A large waterfall in a forest&#10;&#10;Description automatically generated">
            <a:extLst>
              <a:ext uri="{FF2B5EF4-FFF2-40B4-BE49-F238E27FC236}">
                <a16:creationId xmlns:a16="http://schemas.microsoft.com/office/drawing/2014/main" id="{2104ABA6-9050-B441-9061-0A491A742E4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27533" y="7266697"/>
            <a:ext cx="1548280" cy="1548280"/>
          </a:xfrm>
          <a:prstGeom prst="rect">
            <a:avLst/>
          </a:prstGeom>
        </p:spPr>
      </p:pic>
      <p:pic>
        <p:nvPicPr>
          <p:cNvPr id="415" name="Picture 414" descr="A large waterfall in a forest&#10;&#10;Description automatically generated">
            <a:extLst>
              <a:ext uri="{FF2B5EF4-FFF2-40B4-BE49-F238E27FC236}">
                <a16:creationId xmlns:a16="http://schemas.microsoft.com/office/drawing/2014/main" id="{0914AC09-297B-324B-BEB2-4D729A4ADC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91858" y="7285431"/>
            <a:ext cx="1548280" cy="1548280"/>
          </a:xfrm>
          <a:prstGeom prst="rect">
            <a:avLst/>
          </a:prstGeom>
        </p:spPr>
      </p:pic>
      <p:pic>
        <p:nvPicPr>
          <p:cNvPr id="417" name="Picture 416" descr="A large waterfall in a forest&#10;&#10;Description automatically generated">
            <a:extLst>
              <a:ext uri="{FF2B5EF4-FFF2-40B4-BE49-F238E27FC236}">
                <a16:creationId xmlns:a16="http://schemas.microsoft.com/office/drawing/2014/main" id="{FA04E7AB-D6FF-0145-98B0-1C325229902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92620" y="7188663"/>
            <a:ext cx="1548280" cy="1548280"/>
          </a:xfrm>
          <a:prstGeom prst="rect">
            <a:avLst/>
          </a:prstGeom>
        </p:spPr>
      </p:pic>
      <p:pic>
        <p:nvPicPr>
          <p:cNvPr id="419" name="Picture 418" descr="A large waterfall in a forest&#10;&#10;Description automatically generated">
            <a:extLst>
              <a:ext uri="{FF2B5EF4-FFF2-40B4-BE49-F238E27FC236}">
                <a16:creationId xmlns:a16="http://schemas.microsoft.com/office/drawing/2014/main" id="{000B0811-4247-6844-8483-1C842FCDAF4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39283" y="7162467"/>
            <a:ext cx="1548280" cy="1548280"/>
          </a:xfrm>
          <a:prstGeom prst="rect">
            <a:avLst/>
          </a:prstGeom>
        </p:spPr>
      </p:pic>
      <p:pic>
        <p:nvPicPr>
          <p:cNvPr id="421" name="Picture 420" descr="A waterfall in a forest&#10;&#10;Description automatically generated">
            <a:extLst>
              <a:ext uri="{FF2B5EF4-FFF2-40B4-BE49-F238E27FC236}">
                <a16:creationId xmlns:a16="http://schemas.microsoft.com/office/drawing/2014/main" id="{423CE8B5-66D9-D043-B3F6-B3B1849C898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74235" y="7102612"/>
            <a:ext cx="1548280" cy="1548280"/>
          </a:xfrm>
          <a:prstGeom prst="rect">
            <a:avLst/>
          </a:prstGeom>
        </p:spPr>
      </p:pic>
      <p:pic>
        <p:nvPicPr>
          <p:cNvPr id="423" name="Picture 422" descr="A large waterfall in a forest&#10;&#10;Description automatically generated">
            <a:extLst>
              <a:ext uri="{FF2B5EF4-FFF2-40B4-BE49-F238E27FC236}">
                <a16:creationId xmlns:a16="http://schemas.microsoft.com/office/drawing/2014/main" id="{BCDB55D8-3C84-254E-9A92-2FA64F53C45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96001" y="7048870"/>
            <a:ext cx="1548280" cy="1548280"/>
          </a:xfrm>
          <a:prstGeom prst="rect">
            <a:avLst/>
          </a:prstGeom>
        </p:spPr>
      </p:pic>
      <p:pic>
        <p:nvPicPr>
          <p:cNvPr id="425" name="Picture 424" descr="A large waterfall over some water&#10;&#10;Description automatically generated">
            <a:extLst>
              <a:ext uri="{FF2B5EF4-FFF2-40B4-BE49-F238E27FC236}">
                <a16:creationId xmlns:a16="http://schemas.microsoft.com/office/drawing/2014/main" id="{4B50BCC9-9D25-E64D-A01A-CD040DE62C0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46965" y="7102612"/>
            <a:ext cx="1548280" cy="1548280"/>
          </a:xfrm>
          <a:prstGeom prst="rect">
            <a:avLst/>
          </a:prstGeom>
        </p:spPr>
      </p:pic>
      <p:pic>
        <p:nvPicPr>
          <p:cNvPr id="427" name="Picture 426" descr="A picture containing water, outdoor, person, riding&#10;&#10;Description automatically generated">
            <a:extLst>
              <a:ext uri="{FF2B5EF4-FFF2-40B4-BE49-F238E27FC236}">
                <a16:creationId xmlns:a16="http://schemas.microsoft.com/office/drawing/2014/main" id="{D4992937-D517-324C-B22B-342EE83AD5B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89002" y="9080034"/>
            <a:ext cx="1548280" cy="1548280"/>
          </a:xfrm>
          <a:prstGeom prst="rect">
            <a:avLst/>
          </a:prstGeom>
        </p:spPr>
      </p:pic>
      <p:pic>
        <p:nvPicPr>
          <p:cNvPr id="429" name="Picture 428" descr="A large body of water&#10;&#10;Description automatically generated">
            <a:extLst>
              <a:ext uri="{FF2B5EF4-FFF2-40B4-BE49-F238E27FC236}">
                <a16:creationId xmlns:a16="http://schemas.microsoft.com/office/drawing/2014/main" id="{AE0DAA01-3D8B-5449-A177-581630E842E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23778" y="8833711"/>
            <a:ext cx="1548280" cy="1548280"/>
          </a:xfrm>
          <a:prstGeom prst="rect">
            <a:avLst/>
          </a:prstGeom>
        </p:spPr>
      </p:pic>
      <p:pic>
        <p:nvPicPr>
          <p:cNvPr id="431" name="Picture 430" descr="A body of water&#10;&#10;Description automatically generated">
            <a:extLst>
              <a:ext uri="{FF2B5EF4-FFF2-40B4-BE49-F238E27FC236}">
                <a16:creationId xmlns:a16="http://schemas.microsoft.com/office/drawing/2014/main" id="{3771F194-8329-8649-8684-1C1B4097430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58842" y="8783815"/>
            <a:ext cx="1548280" cy="1548280"/>
          </a:xfrm>
          <a:prstGeom prst="rect">
            <a:avLst/>
          </a:prstGeom>
        </p:spPr>
      </p:pic>
      <p:pic>
        <p:nvPicPr>
          <p:cNvPr id="433" name="Picture 432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1AA49DFB-2D67-6A48-919A-BAA4C2F48F2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44331" y="8751472"/>
            <a:ext cx="1548280" cy="1548280"/>
          </a:xfrm>
          <a:prstGeom prst="rect">
            <a:avLst/>
          </a:prstGeom>
        </p:spPr>
      </p:pic>
      <p:pic>
        <p:nvPicPr>
          <p:cNvPr id="435" name="Picture 434" descr="A person standing on a rocky beach&#10;&#10;Description automatically generated">
            <a:extLst>
              <a:ext uri="{FF2B5EF4-FFF2-40B4-BE49-F238E27FC236}">
                <a16:creationId xmlns:a16="http://schemas.microsoft.com/office/drawing/2014/main" id="{97155739-6210-BC49-BFDB-5AB12D7B097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43983" y="8976726"/>
            <a:ext cx="1548280" cy="1548280"/>
          </a:xfrm>
          <a:prstGeom prst="rect">
            <a:avLst/>
          </a:prstGeom>
        </p:spPr>
      </p:pic>
      <p:pic>
        <p:nvPicPr>
          <p:cNvPr id="437" name="Picture 436" descr="A close up of a tower&#10;&#10;Description automatically generated">
            <a:extLst>
              <a:ext uri="{FF2B5EF4-FFF2-40B4-BE49-F238E27FC236}">
                <a16:creationId xmlns:a16="http://schemas.microsoft.com/office/drawing/2014/main" id="{161A65E0-5F7F-814F-B5EA-D2CDE37A6F9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701859" y="8954308"/>
            <a:ext cx="1548280" cy="1548280"/>
          </a:xfrm>
          <a:prstGeom prst="rect">
            <a:avLst/>
          </a:prstGeom>
        </p:spPr>
      </p:pic>
      <p:pic>
        <p:nvPicPr>
          <p:cNvPr id="439" name="Picture 438" descr="Water next to the ocean&#10;&#10;Description automatically generated">
            <a:extLst>
              <a:ext uri="{FF2B5EF4-FFF2-40B4-BE49-F238E27FC236}">
                <a16:creationId xmlns:a16="http://schemas.microsoft.com/office/drawing/2014/main" id="{F9A77B20-E17D-0043-8070-024A8ADE1A6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804118" y="9201287"/>
            <a:ext cx="1548280" cy="1548280"/>
          </a:xfrm>
          <a:prstGeom prst="rect">
            <a:avLst/>
          </a:prstGeom>
        </p:spPr>
      </p:pic>
      <p:pic>
        <p:nvPicPr>
          <p:cNvPr id="441" name="Picture 440" descr="A person standing on a rocky beach&#10;&#10;Description automatically generated">
            <a:extLst>
              <a:ext uri="{FF2B5EF4-FFF2-40B4-BE49-F238E27FC236}">
                <a16:creationId xmlns:a16="http://schemas.microsoft.com/office/drawing/2014/main" id="{F0E47B10-57A6-2A48-B65C-953B4CD6ACF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73179" y="8930478"/>
            <a:ext cx="1548280" cy="1548280"/>
          </a:xfrm>
          <a:prstGeom prst="rect">
            <a:avLst/>
          </a:prstGeom>
        </p:spPr>
      </p:pic>
      <p:pic>
        <p:nvPicPr>
          <p:cNvPr id="443" name="Picture 442" descr="A person riding a wave on top of a beach&#10;&#10;Description automatically generated">
            <a:extLst>
              <a:ext uri="{FF2B5EF4-FFF2-40B4-BE49-F238E27FC236}">
                <a16:creationId xmlns:a16="http://schemas.microsoft.com/office/drawing/2014/main" id="{37FA4551-13A3-5E41-9645-6C843E538A9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892113" y="8814943"/>
            <a:ext cx="1548280" cy="1548280"/>
          </a:xfrm>
          <a:prstGeom prst="rect">
            <a:avLst/>
          </a:prstGeom>
        </p:spPr>
      </p:pic>
      <p:pic>
        <p:nvPicPr>
          <p:cNvPr id="445" name="Picture 444" descr="Water next to the ocean&#10;&#10;Description automatically generated">
            <a:extLst>
              <a:ext uri="{FF2B5EF4-FFF2-40B4-BE49-F238E27FC236}">
                <a16:creationId xmlns:a16="http://schemas.microsoft.com/office/drawing/2014/main" id="{ADF60476-C45E-8A4C-AF38-AD5FFA88F61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434443" y="8736943"/>
            <a:ext cx="1548280" cy="1548280"/>
          </a:xfrm>
          <a:prstGeom prst="rect">
            <a:avLst/>
          </a:prstGeom>
        </p:spPr>
      </p:pic>
      <p:sp>
        <p:nvSpPr>
          <p:cNvPr id="447" name="TextBox 446">
            <a:extLst>
              <a:ext uri="{FF2B5EF4-FFF2-40B4-BE49-F238E27FC236}">
                <a16:creationId xmlns:a16="http://schemas.microsoft.com/office/drawing/2014/main" id="{4FF9317E-092D-A64F-8319-34B2D567BC2F}"/>
              </a:ext>
            </a:extLst>
          </p:cNvPr>
          <p:cNvSpPr txBox="1"/>
          <p:nvPr/>
        </p:nvSpPr>
        <p:spPr>
          <a:xfrm>
            <a:off x="517495" y="496227"/>
            <a:ext cx="1269258" cy="35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714" dirty="0"/>
              <a:t>1112-picked</a:t>
            </a:r>
          </a:p>
        </p:txBody>
      </p:sp>
      <p:pic>
        <p:nvPicPr>
          <p:cNvPr id="449" name="Picture 448" descr="A person standing on a rocky beach&#10;&#10;Description automatically generated">
            <a:extLst>
              <a:ext uri="{FF2B5EF4-FFF2-40B4-BE49-F238E27FC236}">
                <a16:creationId xmlns:a16="http://schemas.microsoft.com/office/drawing/2014/main" id="{699B09E9-9BE7-AC47-870B-3527E0BA534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36835" y="348973"/>
            <a:ext cx="1548280" cy="1548280"/>
          </a:xfrm>
          <a:prstGeom prst="rect">
            <a:avLst/>
          </a:prstGeom>
        </p:spPr>
      </p:pic>
      <p:pic>
        <p:nvPicPr>
          <p:cNvPr id="451" name="Picture 450" descr="A close up of a tower&#10;&#10;Description automatically generated">
            <a:extLst>
              <a:ext uri="{FF2B5EF4-FFF2-40B4-BE49-F238E27FC236}">
                <a16:creationId xmlns:a16="http://schemas.microsoft.com/office/drawing/2014/main" id="{0ED7A1B4-BD9A-F049-BD43-3465DAC0969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311004" y="412228"/>
            <a:ext cx="1548280" cy="1548280"/>
          </a:xfrm>
          <a:prstGeom prst="rect">
            <a:avLst/>
          </a:prstGeom>
        </p:spPr>
      </p:pic>
      <p:pic>
        <p:nvPicPr>
          <p:cNvPr id="453" name="Picture 452" descr="Water next to the ocean&#10;&#10;Description automatically generated">
            <a:extLst>
              <a:ext uri="{FF2B5EF4-FFF2-40B4-BE49-F238E27FC236}">
                <a16:creationId xmlns:a16="http://schemas.microsoft.com/office/drawing/2014/main" id="{4D028DB8-0ECA-1F45-82A0-73C0A2944E8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855901" y="412228"/>
            <a:ext cx="1548280" cy="1548280"/>
          </a:xfrm>
          <a:prstGeom prst="rect">
            <a:avLst/>
          </a:prstGeom>
        </p:spPr>
      </p:pic>
      <p:pic>
        <p:nvPicPr>
          <p:cNvPr id="455" name="Picture 454" descr="A person standing on a rocky beach&#10;&#10;Description automatically generated">
            <a:extLst>
              <a:ext uri="{FF2B5EF4-FFF2-40B4-BE49-F238E27FC236}">
                <a16:creationId xmlns:a16="http://schemas.microsoft.com/office/drawing/2014/main" id="{F666D40D-4CAB-0045-80E5-49F7CF3B3C0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00878" y="202376"/>
            <a:ext cx="1548280" cy="1548280"/>
          </a:xfrm>
          <a:prstGeom prst="rect">
            <a:avLst/>
          </a:prstGeom>
        </p:spPr>
      </p:pic>
      <p:pic>
        <p:nvPicPr>
          <p:cNvPr id="457" name="Picture 456" descr="A person riding a wave on top of a beach&#10;&#10;Description automatically generated">
            <a:extLst>
              <a:ext uri="{FF2B5EF4-FFF2-40B4-BE49-F238E27FC236}">
                <a16:creationId xmlns:a16="http://schemas.microsoft.com/office/drawing/2014/main" id="{5D1B3EE1-6078-124E-B2F9-2281E33EEC4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68257" y="231956"/>
            <a:ext cx="1548280" cy="1548280"/>
          </a:xfrm>
          <a:prstGeom prst="rect">
            <a:avLst/>
          </a:prstGeom>
        </p:spPr>
      </p:pic>
      <p:pic>
        <p:nvPicPr>
          <p:cNvPr id="459" name="Picture 458" descr="Water next to the ocean&#10;&#10;Description automatically generated">
            <a:extLst>
              <a:ext uri="{FF2B5EF4-FFF2-40B4-BE49-F238E27FC236}">
                <a16:creationId xmlns:a16="http://schemas.microsoft.com/office/drawing/2014/main" id="{C62CC55F-F46B-AB41-B993-A45AF490E7A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035638" y="316102"/>
            <a:ext cx="1548280" cy="15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6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67A3B568-211B-104A-ABA4-E1E37273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659" y="7595277"/>
            <a:ext cx="1548280" cy="1548280"/>
          </a:xfrm>
          <a:prstGeom prst="rect">
            <a:avLst/>
          </a:prstGeom>
        </p:spPr>
      </p:pic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2D0C12F0-43B7-F744-9613-1A6522934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894" y="5855899"/>
            <a:ext cx="1548280" cy="1548280"/>
          </a:xfrm>
          <a:prstGeom prst="rect">
            <a:avLst/>
          </a:prstGeom>
        </p:spPr>
      </p:pic>
      <p:pic>
        <p:nvPicPr>
          <p:cNvPr id="10" name="Picture 9" descr="A picture containing outdoor, nature, mountain, water&#10;&#10;Description automatically generated">
            <a:extLst>
              <a:ext uri="{FF2B5EF4-FFF2-40B4-BE49-F238E27FC236}">
                <a16:creationId xmlns:a16="http://schemas.microsoft.com/office/drawing/2014/main" id="{1FA7E980-BBD6-B145-8119-3D1A12B3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264" y="5634271"/>
            <a:ext cx="1548280" cy="1548280"/>
          </a:xfrm>
          <a:prstGeom prst="rect">
            <a:avLst/>
          </a:prstGeom>
        </p:spPr>
      </p:pic>
      <p:pic>
        <p:nvPicPr>
          <p:cNvPr id="12" name="Picture 11" descr="A group of people walking down a dirt road&#10;&#10;Description automatically generated">
            <a:extLst>
              <a:ext uri="{FF2B5EF4-FFF2-40B4-BE49-F238E27FC236}">
                <a16:creationId xmlns:a16="http://schemas.microsoft.com/office/drawing/2014/main" id="{E9E2F574-EC1D-6E4F-893D-1A9674134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303" y="5735255"/>
            <a:ext cx="1548280" cy="1548280"/>
          </a:xfrm>
          <a:prstGeom prst="rect">
            <a:avLst/>
          </a:prstGeom>
        </p:spPr>
      </p:pic>
      <p:pic>
        <p:nvPicPr>
          <p:cNvPr id="14" name="Picture 13" descr="A picture containing outdoor, motorcycle, person, riding&#10;&#10;Description automatically generated">
            <a:extLst>
              <a:ext uri="{FF2B5EF4-FFF2-40B4-BE49-F238E27FC236}">
                <a16:creationId xmlns:a16="http://schemas.microsoft.com/office/drawing/2014/main" id="{3BE81AEB-4E43-3046-96B3-863EFA663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7018" y="7542077"/>
            <a:ext cx="1548280" cy="1548280"/>
          </a:xfrm>
          <a:prstGeom prst="rect">
            <a:avLst/>
          </a:prstGeom>
        </p:spPr>
      </p:pic>
      <p:pic>
        <p:nvPicPr>
          <p:cNvPr id="16" name="Picture 15" descr="A picture containing outdoor, nature, mountain, person&#10;&#10;Description automatically generated">
            <a:extLst>
              <a:ext uri="{FF2B5EF4-FFF2-40B4-BE49-F238E27FC236}">
                <a16:creationId xmlns:a16="http://schemas.microsoft.com/office/drawing/2014/main" id="{71FD05CB-73B2-CD4E-9F6C-6D257A5F6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5206" y="7873496"/>
            <a:ext cx="1548280" cy="1548280"/>
          </a:xfrm>
          <a:prstGeom prst="rect">
            <a:avLst/>
          </a:prstGeom>
        </p:spPr>
      </p:pic>
      <p:pic>
        <p:nvPicPr>
          <p:cNvPr id="18" name="Picture 17" descr="A picture containing outdoor, water, building, person&#10;&#10;Description automatically generated">
            <a:extLst>
              <a:ext uri="{FF2B5EF4-FFF2-40B4-BE49-F238E27FC236}">
                <a16:creationId xmlns:a16="http://schemas.microsoft.com/office/drawing/2014/main" id="{A4C1EFB2-FB4C-0145-BA8D-0108442B5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2276" y="3875232"/>
            <a:ext cx="1548280" cy="1548280"/>
          </a:xfrm>
          <a:prstGeom prst="rect">
            <a:avLst/>
          </a:prstGeom>
        </p:spPr>
      </p:pic>
      <p:pic>
        <p:nvPicPr>
          <p:cNvPr id="20" name="Picture 19" descr="A river running through a city&#10;&#10;Description automatically generated">
            <a:extLst>
              <a:ext uri="{FF2B5EF4-FFF2-40B4-BE49-F238E27FC236}">
                <a16:creationId xmlns:a16="http://schemas.microsoft.com/office/drawing/2014/main" id="{4D559A13-F58C-964C-A72E-DF6245F0C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9333" y="4142590"/>
            <a:ext cx="1548280" cy="1548280"/>
          </a:xfrm>
          <a:prstGeom prst="rect">
            <a:avLst/>
          </a:prstGeom>
        </p:spPr>
      </p:pic>
      <p:pic>
        <p:nvPicPr>
          <p:cNvPr id="22" name="Picture 21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7326E225-5B41-E04F-9F98-A9C28F5FD0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3916" y="3694717"/>
            <a:ext cx="1548280" cy="1548280"/>
          </a:xfrm>
          <a:prstGeom prst="rect">
            <a:avLst/>
          </a:prstGeom>
        </p:spPr>
      </p:pic>
      <p:pic>
        <p:nvPicPr>
          <p:cNvPr id="24" name="Picture 23" descr="A rocky beach&#10;&#10;Description automatically generated">
            <a:extLst>
              <a:ext uri="{FF2B5EF4-FFF2-40B4-BE49-F238E27FC236}">
                <a16:creationId xmlns:a16="http://schemas.microsoft.com/office/drawing/2014/main" id="{499A06BC-2F2A-5B4F-9D5F-404A70D99C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11391" y="4056339"/>
            <a:ext cx="1548280" cy="1548280"/>
          </a:xfrm>
          <a:prstGeom prst="rect">
            <a:avLst/>
          </a:prstGeom>
        </p:spPr>
      </p:pic>
      <p:pic>
        <p:nvPicPr>
          <p:cNvPr id="26" name="Picture 25" descr="A large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D9A6A627-9666-7448-BEE7-CAE64A72E0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17754" y="362364"/>
            <a:ext cx="1548280" cy="1548280"/>
          </a:xfrm>
          <a:prstGeom prst="rect">
            <a:avLst/>
          </a:prstGeom>
        </p:spPr>
      </p:pic>
      <p:pic>
        <p:nvPicPr>
          <p:cNvPr id="28" name="Picture 27" descr="A snow covered mountain&#10;&#10;Description automatically generated">
            <a:extLst>
              <a:ext uri="{FF2B5EF4-FFF2-40B4-BE49-F238E27FC236}">
                <a16:creationId xmlns:a16="http://schemas.microsoft.com/office/drawing/2014/main" id="{D5B9028F-F64B-D443-945D-FF4D4D846E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626" y="2066495"/>
            <a:ext cx="1548280" cy="1548280"/>
          </a:xfrm>
          <a:prstGeom prst="rect">
            <a:avLst/>
          </a:prstGeom>
        </p:spPr>
      </p:pic>
      <p:pic>
        <p:nvPicPr>
          <p:cNvPr id="30" name="Picture 29" descr="A snow covered mountain&#10;&#10;Description automatically generated">
            <a:extLst>
              <a:ext uri="{FF2B5EF4-FFF2-40B4-BE49-F238E27FC236}">
                <a16:creationId xmlns:a16="http://schemas.microsoft.com/office/drawing/2014/main" id="{7D072992-D854-6241-821D-84AE347B41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72195" y="353186"/>
            <a:ext cx="1548280" cy="1548280"/>
          </a:xfrm>
          <a:prstGeom prst="rect">
            <a:avLst/>
          </a:prstGeom>
        </p:spPr>
      </p:pic>
      <p:pic>
        <p:nvPicPr>
          <p:cNvPr id="32" name="Picture 31" descr="A person standing on top of a snow covered mountain&#10;&#10;Description automatically generated">
            <a:extLst>
              <a:ext uri="{FF2B5EF4-FFF2-40B4-BE49-F238E27FC236}">
                <a16:creationId xmlns:a16="http://schemas.microsoft.com/office/drawing/2014/main" id="{709A7FC8-13AA-1F4A-9CC7-D017D04167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11391" y="2075672"/>
            <a:ext cx="1548280" cy="1548280"/>
          </a:xfrm>
          <a:prstGeom prst="rect">
            <a:avLst/>
          </a:prstGeom>
        </p:spPr>
      </p:pic>
      <p:pic>
        <p:nvPicPr>
          <p:cNvPr id="34" name="Picture 33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A7D97D7C-E3BB-0847-89EE-A78516A450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8764" y="7555610"/>
            <a:ext cx="1548280" cy="1548280"/>
          </a:xfrm>
          <a:prstGeom prst="rect">
            <a:avLst/>
          </a:prstGeom>
        </p:spPr>
      </p:pic>
      <p:pic>
        <p:nvPicPr>
          <p:cNvPr id="36" name="Picture 35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AE5FD6C0-BEDF-4A4C-B6D1-B598870C1A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9500" y="5947453"/>
            <a:ext cx="1548280" cy="1548280"/>
          </a:xfrm>
          <a:prstGeom prst="rect">
            <a:avLst/>
          </a:prstGeom>
        </p:spPr>
      </p:pic>
      <p:pic>
        <p:nvPicPr>
          <p:cNvPr id="38" name="Picture 37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601F5F59-AB69-7446-9ECE-B3CAC1893A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16783" y="7542077"/>
            <a:ext cx="1548280" cy="1548280"/>
          </a:xfrm>
          <a:prstGeom prst="rect">
            <a:avLst/>
          </a:prstGeom>
        </p:spPr>
      </p:pic>
      <p:pic>
        <p:nvPicPr>
          <p:cNvPr id="40" name="Picture 39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0FA5921D-1F23-984F-B21A-D7F366413F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02570" y="6989014"/>
            <a:ext cx="1548280" cy="1548280"/>
          </a:xfrm>
          <a:prstGeom prst="rect">
            <a:avLst/>
          </a:prstGeom>
        </p:spPr>
      </p:pic>
      <p:pic>
        <p:nvPicPr>
          <p:cNvPr id="42" name="Picture 41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4D2C1C92-17A1-0E46-9FD6-3BA7C30102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35513" y="6989014"/>
            <a:ext cx="1548280" cy="1548280"/>
          </a:xfrm>
          <a:prstGeom prst="rect">
            <a:avLst/>
          </a:prstGeom>
        </p:spPr>
      </p:pic>
      <p:pic>
        <p:nvPicPr>
          <p:cNvPr id="44" name="Picture 43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F1DBEB80-05DD-E14E-A4C9-849E69FA2F0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455" y="6989966"/>
            <a:ext cx="1548280" cy="1548280"/>
          </a:xfrm>
          <a:prstGeom prst="rect">
            <a:avLst/>
          </a:prstGeom>
        </p:spPr>
      </p:pic>
      <p:pic>
        <p:nvPicPr>
          <p:cNvPr id="46" name="Picture 45" descr="A large waterfall coming out of the water&#10;&#10;Description automatically generated">
            <a:extLst>
              <a:ext uri="{FF2B5EF4-FFF2-40B4-BE49-F238E27FC236}">
                <a16:creationId xmlns:a16="http://schemas.microsoft.com/office/drawing/2014/main" id="{1DCAA2FF-FC27-744B-91FB-B777B972942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26320" y="5353335"/>
            <a:ext cx="1548280" cy="1548280"/>
          </a:xfrm>
          <a:prstGeom prst="rect">
            <a:avLst/>
          </a:prstGeom>
        </p:spPr>
      </p:pic>
      <p:pic>
        <p:nvPicPr>
          <p:cNvPr id="48" name="Picture 47" descr="A body of water with a mountain in the snow&#10;&#10;Description automatically generated">
            <a:extLst>
              <a:ext uri="{FF2B5EF4-FFF2-40B4-BE49-F238E27FC236}">
                <a16:creationId xmlns:a16="http://schemas.microsoft.com/office/drawing/2014/main" id="{0460BF49-F5D0-A547-A168-BB6CB4E6323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02570" y="5348174"/>
            <a:ext cx="1548280" cy="1548280"/>
          </a:xfrm>
          <a:prstGeom prst="rect">
            <a:avLst/>
          </a:prstGeom>
        </p:spPr>
      </p:pic>
      <p:pic>
        <p:nvPicPr>
          <p:cNvPr id="50" name="Picture 49" descr="A large waterfall over a snow covered mountain&#10;&#10;Description automatically generated">
            <a:extLst>
              <a:ext uri="{FF2B5EF4-FFF2-40B4-BE49-F238E27FC236}">
                <a16:creationId xmlns:a16="http://schemas.microsoft.com/office/drawing/2014/main" id="{7438419D-E461-FF47-8BE5-965DF3A2F95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35513" y="5348174"/>
            <a:ext cx="1548280" cy="1548280"/>
          </a:xfrm>
          <a:prstGeom prst="rect">
            <a:avLst/>
          </a:prstGeom>
        </p:spPr>
      </p:pic>
      <p:pic>
        <p:nvPicPr>
          <p:cNvPr id="52" name="Picture 51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7A08390B-E56C-B544-9E6C-E7C64FA4CA6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55" y="5348174"/>
            <a:ext cx="1548280" cy="1548280"/>
          </a:xfrm>
          <a:prstGeom prst="rect">
            <a:avLst/>
          </a:prstGeom>
        </p:spPr>
      </p:pic>
      <p:pic>
        <p:nvPicPr>
          <p:cNvPr id="54" name="Picture 53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3F930ED2-918D-774F-B695-EC2FBCFAF7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69627" y="3707335"/>
            <a:ext cx="1548280" cy="1548280"/>
          </a:xfrm>
          <a:prstGeom prst="rect">
            <a:avLst/>
          </a:prstGeom>
        </p:spPr>
      </p:pic>
      <p:pic>
        <p:nvPicPr>
          <p:cNvPr id="56" name="Picture 55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22B902C8-ADFD-084C-8B37-D4F725C6BF4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02570" y="3707335"/>
            <a:ext cx="1548280" cy="1548280"/>
          </a:xfrm>
          <a:prstGeom prst="rect">
            <a:avLst/>
          </a:prstGeom>
        </p:spPr>
      </p:pic>
      <p:pic>
        <p:nvPicPr>
          <p:cNvPr id="58" name="Picture 57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18C53CD1-B1ED-9E49-8E58-5AD24A67C61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35513" y="3707335"/>
            <a:ext cx="1548280" cy="1548280"/>
          </a:xfrm>
          <a:prstGeom prst="rect">
            <a:avLst/>
          </a:prstGeom>
        </p:spPr>
      </p:pic>
      <p:pic>
        <p:nvPicPr>
          <p:cNvPr id="60" name="Picture 59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0D398C1C-F165-8042-BF56-34C55A61C93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8455" y="3707335"/>
            <a:ext cx="1548280" cy="1548280"/>
          </a:xfrm>
          <a:prstGeom prst="rect">
            <a:avLst/>
          </a:prstGeom>
        </p:spPr>
      </p:pic>
      <p:pic>
        <p:nvPicPr>
          <p:cNvPr id="62" name="Picture 61" descr="A picture containing outdoor, grass, nature, mountain&#10;&#10;Description automatically generated">
            <a:extLst>
              <a:ext uri="{FF2B5EF4-FFF2-40B4-BE49-F238E27FC236}">
                <a16:creationId xmlns:a16="http://schemas.microsoft.com/office/drawing/2014/main" id="{BD1085E3-371F-1A4C-989B-B2DC0567CAE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03742" y="2066495"/>
            <a:ext cx="1548280" cy="1548280"/>
          </a:xfrm>
          <a:prstGeom prst="rect">
            <a:avLst/>
          </a:prstGeom>
        </p:spPr>
      </p:pic>
      <p:pic>
        <p:nvPicPr>
          <p:cNvPr id="64" name="Picture 63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83C3A115-9298-2B40-B0EA-803BF485830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36684" y="2066495"/>
            <a:ext cx="1548280" cy="1548280"/>
          </a:xfrm>
          <a:prstGeom prst="rect">
            <a:avLst/>
          </a:prstGeom>
        </p:spPr>
      </p:pic>
      <p:pic>
        <p:nvPicPr>
          <p:cNvPr id="66" name="Picture 65" descr="A castle on a hill&#10;&#10;Description automatically generated">
            <a:extLst>
              <a:ext uri="{FF2B5EF4-FFF2-40B4-BE49-F238E27FC236}">
                <a16:creationId xmlns:a16="http://schemas.microsoft.com/office/drawing/2014/main" id="{CBEBFFBF-D48D-8E49-A38A-196E7E5A2AF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769627" y="2066495"/>
            <a:ext cx="1548280" cy="1548280"/>
          </a:xfrm>
          <a:prstGeom prst="rect">
            <a:avLst/>
          </a:prstGeom>
        </p:spPr>
      </p:pic>
      <p:pic>
        <p:nvPicPr>
          <p:cNvPr id="68" name="Picture 67" descr="A rocky mountain with trees in the background&#10;&#10;Description automatically generated">
            <a:extLst>
              <a:ext uri="{FF2B5EF4-FFF2-40B4-BE49-F238E27FC236}">
                <a16:creationId xmlns:a16="http://schemas.microsoft.com/office/drawing/2014/main" id="{AC008299-5D26-FE4A-BDCB-D2B7022C61D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02570" y="2066495"/>
            <a:ext cx="1548280" cy="1548280"/>
          </a:xfrm>
          <a:prstGeom prst="rect">
            <a:avLst/>
          </a:prstGeom>
        </p:spPr>
      </p:pic>
      <p:pic>
        <p:nvPicPr>
          <p:cNvPr id="70" name="Picture 69" descr="A picture containing grass, outdoor, sheep, mountain&#10;&#10;Description automatically generated">
            <a:extLst>
              <a:ext uri="{FF2B5EF4-FFF2-40B4-BE49-F238E27FC236}">
                <a16:creationId xmlns:a16="http://schemas.microsoft.com/office/drawing/2014/main" id="{A0A94EDF-136F-234E-A32C-D1E2A4898D9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35513" y="2066495"/>
            <a:ext cx="1548280" cy="1548280"/>
          </a:xfrm>
          <a:prstGeom prst="rect">
            <a:avLst/>
          </a:prstGeom>
        </p:spPr>
      </p:pic>
      <p:pic>
        <p:nvPicPr>
          <p:cNvPr id="72" name="Picture 71" descr="A picture containing outdoor, grass, building, mountain&#10;&#10;Description automatically generated">
            <a:extLst>
              <a:ext uri="{FF2B5EF4-FFF2-40B4-BE49-F238E27FC236}">
                <a16:creationId xmlns:a16="http://schemas.microsoft.com/office/drawing/2014/main" id="{6F827D9F-3318-A345-8072-629E229C68B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8455" y="2066495"/>
            <a:ext cx="1548280" cy="1548280"/>
          </a:xfrm>
          <a:prstGeom prst="rect">
            <a:avLst/>
          </a:prstGeom>
        </p:spPr>
      </p:pic>
      <p:pic>
        <p:nvPicPr>
          <p:cNvPr id="74" name="Picture 73" descr="A picture containing water, outdoor, person, building&#10;&#10;Description automatically generated">
            <a:extLst>
              <a:ext uri="{FF2B5EF4-FFF2-40B4-BE49-F238E27FC236}">
                <a16:creationId xmlns:a16="http://schemas.microsoft.com/office/drawing/2014/main" id="{BE4B38E6-D257-A845-BE79-8951FDE9CC3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536684" y="425656"/>
            <a:ext cx="1548280" cy="1548280"/>
          </a:xfrm>
          <a:prstGeom prst="rect">
            <a:avLst/>
          </a:prstGeom>
        </p:spPr>
      </p:pic>
      <p:pic>
        <p:nvPicPr>
          <p:cNvPr id="76" name="Picture 75" descr="A large body of water&#10;&#10;Description automatically generated">
            <a:extLst>
              <a:ext uri="{FF2B5EF4-FFF2-40B4-BE49-F238E27FC236}">
                <a16:creationId xmlns:a16="http://schemas.microsoft.com/office/drawing/2014/main" id="{97EC94F0-56A0-7349-AD68-41121DDEF3E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769627" y="425656"/>
            <a:ext cx="1548280" cy="1548280"/>
          </a:xfrm>
          <a:prstGeom prst="rect">
            <a:avLst/>
          </a:prstGeom>
        </p:spPr>
      </p:pic>
      <p:pic>
        <p:nvPicPr>
          <p:cNvPr id="78" name="Picture 77" descr="A body of water&#10;&#10;Description automatically generated">
            <a:extLst>
              <a:ext uri="{FF2B5EF4-FFF2-40B4-BE49-F238E27FC236}">
                <a16:creationId xmlns:a16="http://schemas.microsoft.com/office/drawing/2014/main" id="{4C738387-7989-9B4C-B28B-42CAACF5C56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002570" y="425656"/>
            <a:ext cx="1548280" cy="1548280"/>
          </a:xfrm>
          <a:prstGeom prst="rect">
            <a:avLst/>
          </a:prstGeom>
        </p:spPr>
      </p:pic>
      <p:pic>
        <p:nvPicPr>
          <p:cNvPr id="80" name="Picture 79" descr="A person riding a wave on top of a body of water&#10;&#10;Description automatically generated">
            <a:extLst>
              <a:ext uri="{FF2B5EF4-FFF2-40B4-BE49-F238E27FC236}">
                <a16:creationId xmlns:a16="http://schemas.microsoft.com/office/drawing/2014/main" id="{87590C96-763F-F547-A6B0-389DE1AE6DC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35513" y="425656"/>
            <a:ext cx="1548280" cy="1548280"/>
          </a:xfrm>
          <a:prstGeom prst="rect">
            <a:avLst/>
          </a:prstGeom>
        </p:spPr>
      </p:pic>
      <p:pic>
        <p:nvPicPr>
          <p:cNvPr id="82" name="Picture 81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41458CBC-4B72-B140-9527-88325CB95D6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68455" y="425656"/>
            <a:ext cx="1548280" cy="154828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79676FF-CC9E-E64F-A13F-772B9730C2E4}"/>
              </a:ext>
            </a:extLst>
          </p:cNvPr>
          <p:cNvSpPr txBox="1"/>
          <p:nvPr/>
        </p:nvSpPr>
        <p:spPr>
          <a:xfrm>
            <a:off x="-865464" y="534092"/>
            <a:ext cx="1269258" cy="356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714" dirty="0"/>
              <a:t>1114-picked</a:t>
            </a:r>
          </a:p>
        </p:txBody>
      </p:sp>
    </p:spTree>
    <p:extLst>
      <p:ext uri="{BB962C8B-B14F-4D97-AF65-F5344CB8AC3E}">
        <p14:creationId xmlns:p14="http://schemas.microsoft.com/office/powerpoint/2010/main" val="75192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A19F4DD4-4906-204F-95FD-A285A85D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10" y="5412516"/>
            <a:ext cx="1548280" cy="1548280"/>
          </a:xfrm>
          <a:prstGeom prst="rect">
            <a:avLst/>
          </a:prstGeom>
        </p:spPr>
      </p:pic>
      <p:pic>
        <p:nvPicPr>
          <p:cNvPr id="9" name="Picture 8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7A572FC7-2353-694A-ACFA-21C37BCE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145" y="3673138"/>
            <a:ext cx="1548280" cy="1548280"/>
          </a:xfrm>
          <a:prstGeom prst="rect">
            <a:avLst/>
          </a:prstGeom>
        </p:spPr>
      </p:pic>
      <p:pic>
        <p:nvPicPr>
          <p:cNvPr id="10" name="Picture 9" descr="A picture containing outdoor, motorcycle, person, riding&#10;&#10;Description automatically generated">
            <a:extLst>
              <a:ext uri="{FF2B5EF4-FFF2-40B4-BE49-F238E27FC236}">
                <a16:creationId xmlns:a16="http://schemas.microsoft.com/office/drawing/2014/main" id="{9056BBDF-3110-1343-8C33-90057F060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269" y="5359316"/>
            <a:ext cx="1548280" cy="1548280"/>
          </a:xfrm>
          <a:prstGeom prst="rect">
            <a:avLst/>
          </a:prstGeom>
        </p:spPr>
      </p:pic>
      <p:pic>
        <p:nvPicPr>
          <p:cNvPr id="11" name="Picture 10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C954F9A5-7765-9C47-9EED-AEAD6C757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433" y="989863"/>
            <a:ext cx="1548280" cy="1548280"/>
          </a:xfrm>
          <a:prstGeom prst="rect">
            <a:avLst/>
          </a:prstGeom>
        </p:spPr>
      </p:pic>
      <p:pic>
        <p:nvPicPr>
          <p:cNvPr id="12" name="Picture 11" descr="A rocky mountain with trees in the background&#10;&#10;Description automatically generated">
            <a:extLst>
              <a:ext uri="{FF2B5EF4-FFF2-40B4-BE49-F238E27FC236}">
                <a16:creationId xmlns:a16="http://schemas.microsoft.com/office/drawing/2014/main" id="{64697F3A-FD14-1B46-B524-43FB6C0B3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319" y="989863"/>
            <a:ext cx="1548280" cy="1548280"/>
          </a:xfrm>
          <a:prstGeom prst="rect">
            <a:avLst/>
          </a:prstGeom>
        </p:spPr>
      </p:pic>
      <p:pic>
        <p:nvPicPr>
          <p:cNvPr id="13" name="Picture 12" descr="A picture containing grass, outdoor, sheep, mountain&#10;&#10;Description automatically generated">
            <a:extLst>
              <a:ext uri="{FF2B5EF4-FFF2-40B4-BE49-F238E27FC236}">
                <a16:creationId xmlns:a16="http://schemas.microsoft.com/office/drawing/2014/main" id="{40F1835E-5610-564C-BC73-4DEE9D76F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262" y="989863"/>
            <a:ext cx="1548280" cy="1548280"/>
          </a:xfrm>
          <a:prstGeom prst="rect">
            <a:avLst/>
          </a:prstGeom>
        </p:spPr>
      </p:pic>
      <p:pic>
        <p:nvPicPr>
          <p:cNvPr id="14" name="Picture 13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62AEBD6-EA09-1146-97ED-EB322376A6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5714" y="8101710"/>
            <a:ext cx="1548280" cy="1548280"/>
          </a:xfrm>
          <a:prstGeom prst="rect">
            <a:avLst/>
          </a:prstGeom>
        </p:spPr>
      </p:pic>
      <p:pic>
        <p:nvPicPr>
          <p:cNvPr id="15" name="Picture 14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4736B2DA-9C2A-E24F-8C93-0019A28F05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9520" y="7535114"/>
            <a:ext cx="1548280" cy="1548280"/>
          </a:xfrm>
          <a:prstGeom prst="rect">
            <a:avLst/>
          </a:prstGeom>
        </p:spPr>
      </p:pic>
      <p:pic>
        <p:nvPicPr>
          <p:cNvPr id="16" name="Picture 15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C6619123-E149-AC44-B780-4615B740D0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2463" y="7535114"/>
            <a:ext cx="1548280" cy="15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3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37624FA1-385D-0D4F-A61D-36962E7E940B}"/>
              </a:ext>
            </a:extLst>
          </p:cNvPr>
          <p:cNvSpPr/>
          <p:nvPr/>
        </p:nvSpPr>
        <p:spPr>
          <a:xfrm>
            <a:off x="9057512" y="474930"/>
            <a:ext cx="4968000" cy="4025017"/>
          </a:xfrm>
          <a:prstGeom prst="roundRect">
            <a:avLst>
              <a:gd name="adj" fmla="val 416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A31C6BD-6280-5243-9747-F888836F2A6D}"/>
              </a:ext>
            </a:extLst>
          </p:cNvPr>
          <p:cNvSpPr/>
          <p:nvPr/>
        </p:nvSpPr>
        <p:spPr>
          <a:xfrm>
            <a:off x="7323566" y="5413380"/>
            <a:ext cx="1692000" cy="1656014"/>
          </a:xfrm>
          <a:prstGeom prst="roundRect">
            <a:avLst>
              <a:gd name="adj" fmla="val 41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71FC8FFD-30FA-3241-96E0-EC249D60BCD2}"/>
              </a:ext>
            </a:extLst>
          </p:cNvPr>
          <p:cNvSpPr/>
          <p:nvPr/>
        </p:nvSpPr>
        <p:spPr>
          <a:xfrm>
            <a:off x="9185898" y="5413380"/>
            <a:ext cx="4968000" cy="1656014"/>
          </a:xfrm>
          <a:prstGeom prst="roundRect">
            <a:avLst>
              <a:gd name="adj" fmla="val 416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8DBD01-E4AD-8141-A3E6-52A6E13D3234}"/>
              </a:ext>
            </a:extLst>
          </p:cNvPr>
          <p:cNvSpPr txBox="1"/>
          <p:nvPr/>
        </p:nvSpPr>
        <p:spPr>
          <a:xfrm>
            <a:off x="3951976" y="10559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AC41ADA-C606-3044-85D7-890F69E2E54A}"/>
              </a:ext>
            </a:extLst>
          </p:cNvPr>
          <p:cNvGrpSpPr/>
          <p:nvPr/>
        </p:nvGrpSpPr>
        <p:grpSpPr>
          <a:xfrm>
            <a:off x="9321383" y="5521387"/>
            <a:ext cx="4697030" cy="1440000"/>
            <a:chOff x="9219938" y="2688436"/>
            <a:chExt cx="4697030" cy="1440000"/>
          </a:xfrm>
        </p:grpSpPr>
        <p:pic>
          <p:nvPicPr>
            <p:cNvPr id="52" name="Picture 51" descr="A body of water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A1CDECFB-F364-904B-8E62-74EB3DE8F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48453" y="2688436"/>
              <a:ext cx="1440000" cy="144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3" name="Picture 52" descr="A close up of a hillside next to a body of water&#10;&#10;Description automatically generated">
              <a:extLst>
                <a:ext uri="{FF2B5EF4-FFF2-40B4-BE49-F238E27FC236}">
                  <a16:creationId xmlns:a16="http://schemas.microsoft.com/office/drawing/2014/main" id="{27AEE00C-ABE1-354B-8D9C-B46700FBB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6968" y="2688436"/>
              <a:ext cx="1440000" cy="144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4" name="Picture 53" descr="A body of water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A9CF1B24-E217-F249-914C-C902E0DCC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9938" y="2688436"/>
              <a:ext cx="1440000" cy="144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8CF6AB-6700-994F-97D0-FA8A32FC61E2}"/>
              </a:ext>
            </a:extLst>
          </p:cNvPr>
          <p:cNvGrpSpPr/>
          <p:nvPr/>
        </p:nvGrpSpPr>
        <p:grpSpPr>
          <a:xfrm>
            <a:off x="7436607" y="5507099"/>
            <a:ext cx="1465918" cy="1468576"/>
            <a:chOff x="2825997" y="6840456"/>
            <a:chExt cx="1465918" cy="146857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3449559-663D-E349-9155-BCEDE7B27C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25997" y="6840456"/>
              <a:ext cx="1465918" cy="1465200"/>
              <a:chOff x="928703" y="3240506"/>
              <a:chExt cx="1451510" cy="145080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FC17EE-43A2-5641-BC79-DCF709FC2E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8703" y="3240506"/>
                <a:ext cx="1451510" cy="1450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CD3F30B-AB78-3344-A911-D83DBAB76B47}"/>
                  </a:ext>
                </a:extLst>
              </p:cNvPr>
              <p:cNvCxnSpPr>
                <a:cxnSpLocks/>
                <a:stCxn id="59" idx="0"/>
                <a:endCxn id="59" idx="2"/>
              </p:cNvCxnSpPr>
              <p:nvPr/>
            </p:nvCxnSpPr>
            <p:spPr>
              <a:xfrm>
                <a:off x="1654458" y="3240506"/>
                <a:ext cx="0" cy="14508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Picture 54" descr="A body of water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D9925033-E6DB-F643-A776-386F9C473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001"/>
            <a:stretch/>
          </p:blipFill>
          <p:spPr>
            <a:xfrm>
              <a:off x="2840285" y="6869032"/>
              <a:ext cx="719988" cy="1440000"/>
            </a:xfrm>
            <a:prstGeom prst="rect">
              <a:avLst/>
            </a:prstGeom>
          </p:spPr>
        </p:pic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5D976F2-46D3-E443-A9F8-0A27FF2072AF}"/>
              </a:ext>
            </a:extLst>
          </p:cNvPr>
          <p:cNvCxnSpPr>
            <a:cxnSpLocks/>
          </p:cNvCxnSpPr>
          <p:nvPr/>
        </p:nvCxnSpPr>
        <p:spPr>
          <a:xfrm>
            <a:off x="8901892" y="6260124"/>
            <a:ext cx="405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4FCC71C-C109-7047-8EDA-429CF44FC814}"/>
              </a:ext>
            </a:extLst>
          </p:cNvPr>
          <p:cNvSpPr/>
          <p:nvPr/>
        </p:nvSpPr>
        <p:spPr>
          <a:xfrm>
            <a:off x="33170" y="474930"/>
            <a:ext cx="1692000" cy="4025022"/>
          </a:xfrm>
          <a:prstGeom prst="roundRect">
            <a:avLst>
              <a:gd name="adj" fmla="val 41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16F682D-52DC-9541-9319-C1280BC8CECB}"/>
              </a:ext>
            </a:extLst>
          </p:cNvPr>
          <p:cNvSpPr/>
          <p:nvPr/>
        </p:nvSpPr>
        <p:spPr>
          <a:xfrm>
            <a:off x="1893815" y="474930"/>
            <a:ext cx="4968000" cy="4025022"/>
          </a:xfrm>
          <a:prstGeom prst="roundRect">
            <a:avLst>
              <a:gd name="adj" fmla="val 416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41B3C1E-0340-7741-A9FD-8B7F3A3A340E}"/>
              </a:ext>
            </a:extLst>
          </p:cNvPr>
          <p:cNvCxnSpPr>
            <a:cxnSpLocks/>
          </p:cNvCxnSpPr>
          <p:nvPr/>
        </p:nvCxnSpPr>
        <p:spPr>
          <a:xfrm>
            <a:off x="1609809" y="1574757"/>
            <a:ext cx="405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C5460254-712B-354E-B19C-60F4C14FB7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1"/>
          <a:stretch/>
        </p:blipFill>
        <p:spPr>
          <a:xfrm>
            <a:off x="1202755" y="7468692"/>
            <a:ext cx="719986" cy="14400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08CCCBB-E6E9-5E47-8803-D3E4849005E1}"/>
              </a:ext>
            </a:extLst>
          </p:cNvPr>
          <p:cNvSpPr txBox="1"/>
          <p:nvPr/>
        </p:nvSpPr>
        <p:spPr>
          <a:xfrm>
            <a:off x="495759" y="10559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DF8CAC-8FEA-DD42-8BC0-3FF527C20D17}"/>
              </a:ext>
            </a:extLst>
          </p:cNvPr>
          <p:cNvGrpSpPr/>
          <p:nvPr/>
        </p:nvGrpSpPr>
        <p:grpSpPr>
          <a:xfrm>
            <a:off x="144524" y="809684"/>
            <a:ext cx="1465918" cy="1465200"/>
            <a:chOff x="5405088" y="7468692"/>
            <a:chExt cx="1465918" cy="146520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13FB361-B448-0B40-8D08-BC6FAFB510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05088" y="7468692"/>
              <a:ext cx="1465918" cy="1465200"/>
              <a:chOff x="928703" y="3240506"/>
              <a:chExt cx="1451510" cy="1450800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4BBE293-C333-104E-AD64-C1DF115C5F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8703" y="3240506"/>
                <a:ext cx="1451510" cy="1450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92096AD-EF8C-8243-B578-2E4DF93B2EAB}"/>
                  </a:ext>
                </a:extLst>
              </p:cNvPr>
              <p:cNvCxnSpPr>
                <a:cxnSpLocks/>
                <a:stCxn id="96" idx="0"/>
                <a:endCxn id="96" idx="2"/>
              </p:cNvCxnSpPr>
              <p:nvPr/>
            </p:nvCxnSpPr>
            <p:spPr>
              <a:xfrm>
                <a:off x="1654458" y="3240506"/>
                <a:ext cx="0" cy="14508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4" name="Picture 9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9EC46B3D-23A7-6A42-8A01-1BF91452B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001"/>
            <a:stretch/>
          </p:blipFill>
          <p:spPr>
            <a:xfrm>
              <a:off x="5409902" y="7489456"/>
              <a:ext cx="719981" cy="1440000"/>
            </a:xfrm>
            <a:prstGeom prst="rect">
              <a:avLst/>
            </a:prstGeom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579F522A-F27C-C843-B851-31D66ECFA599}"/>
              </a:ext>
            </a:extLst>
          </p:cNvPr>
          <p:cNvSpPr txBox="1"/>
          <p:nvPr/>
        </p:nvSpPr>
        <p:spPr>
          <a:xfrm>
            <a:off x="3716263" y="45072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Mountain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34467B5-0671-4A4E-986D-B530D1782611}"/>
              </a:ext>
            </a:extLst>
          </p:cNvPr>
          <p:cNvSpPr txBox="1"/>
          <p:nvPr/>
        </p:nvSpPr>
        <p:spPr>
          <a:xfrm>
            <a:off x="2330506" y="450724"/>
            <a:ext cx="81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Tree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2E40A54-ABF8-E04D-ACF0-42476D88263C}"/>
              </a:ext>
            </a:extLst>
          </p:cNvPr>
          <p:cNvSpPr txBox="1"/>
          <p:nvPr/>
        </p:nvSpPr>
        <p:spPr>
          <a:xfrm>
            <a:off x="5497704" y="450724"/>
            <a:ext cx="98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Tower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B0A7378-3B6F-E948-8CF3-58E86E1D08E4}"/>
              </a:ext>
            </a:extLst>
          </p:cNvPr>
          <p:cNvSpPr txBox="1"/>
          <p:nvPr/>
        </p:nvSpPr>
        <p:spPr>
          <a:xfrm>
            <a:off x="3964183" y="2602244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Tree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956F5BA-9A98-FF4F-869B-B763B796D537}"/>
              </a:ext>
            </a:extLst>
          </p:cNvPr>
          <p:cNvSpPr txBox="1"/>
          <p:nvPr/>
        </p:nvSpPr>
        <p:spPr>
          <a:xfrm>
            <a:off x="2252695" y="2602244"/>
            <a:ext cx="96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Tower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6E92BD2-B09D-414D-A532-97E918E2B5FD}"/>
              </a:ext>
            </a:extLst>
          </p:cNvPr>
          <p:cNvSpPr txBox="1"/>
          <p:nvPr/>
        </p:nvSpPr>
        <p:spPr>
          <a:xfrm>
            <a:off x="5349601" y="260224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Mountain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45326BA0-9143-FA44-9E21-41C0C4DFA947}"/>
              </a:ext>
            </a:extLst>
          </p:cNvPr>
          <p:cNvSpPr/>
          <p:nvPr/>
        </p:nvSpPr>
        <p:spPr>
          <a:xfrm>
            <a:off x="7193555" y="474930"/>
            <a:ext cx="1692000" cy="4025022"/>
          </a:xfrm>
          <a:prstGeom prst="roundRect">
            <a:avLst>
              <a:gd name="adj" fmla="val 41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FF6687-838F-6B4F-9FAF-1EB10B87B9F5}"/>
              </a:ext>
            </a:extLst>
          </p:cNvPr>
          <p:cNvGrpSpPr/>
          <p:nvPr/>
        </p:nvGrpSpPr>
        <p:grpSpPr>
          <a:xfrm>
            <a:off x="7306179" y="2947276"/>
            <a:ext cx="1465918" cy="1465200"/>
            <a:chOff x="3595941" y="7558437"/>
            <a:chExt cx="1465918" cy="146520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595FCA9-757A-6E40-A36F-972E8EE1A2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95941" y="7558437"/>
              <a:ext cx="1465918" cy="1465200"/>
              <a:chOff x="928703" y="3240506"/>
              <a:chExt cx="1451510" cy="1450800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D3445DA5-B09C-8245-8AE0-A77A650698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8703" y="3240506"/>
                <a:ext cx="1451510" cy="1450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A7B05265-DAB0-574D-917C-307EF609AE0F}"/>
                  </a:ext>
                </a:extLst>
              </p:cNvPr>
              <p:cNvCxnSpPr>
                <a:cxnSpLocks/>
                <a:stCxn id="135" idx="0"/>
                <a:endCxn id="135" idx="2"/>
              </p:cNvCxnSpPr>
              <p:nvPr/>
            </p:nvCxnSpPr>
            <p:spPr>
              <a:xfrm>
                <a:off x="1654458" y="3240506"/>
                <a:ext cx="0" cy="14508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3" name="Picture 132" descr="A person riding a wave on top of a beach&#10;&#10;Description automatically generated">
              <a:extLst>
                <a:ext uri="{FF2B5EF4-FFF2-40B4-BE49-F238E27FC236}">
                  <a16:creationId xmlns:a16="http://schemas.microsoft.com/office/drawing/2014/main" id="{EBA40ABE-1620-234D-B780-B5B29F22B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126"/>
            <a:stretch/>
          </p:blipFill>
          <p:spPr>
            <a:xfrm>
              <a:off x="3605235" y="7569237"/>
              <a:ext cx="719986" cy="1443600"/>
            </a:xfrm>
            <a:prstGeom prst="rect">
              <a:avLst/>
            </a:prstGeom>
          </p:spPr>
        </p:pic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5F392359-C7E1-EC4C-AB30-4CB0D36BE7C6}"/>
              </a:ext>
            </a:extLst>
          </p:cNvPr>
          <p:cNvSpPr txBox="1"/>
          <p:nvPr/>
        </p:nvSpPr>
        <p:spPr>
          <a:xfrm>
            <a:off x="10884828" y="260224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Mountain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A9E10A6-95AC-1A47-9BB2-684FFCA815CB}"/>
              </a:ext>
            </a:extLst>
          </p:cNvPr>
          <p:cNvSpPr txBox="1"/>
          <p:nvPr/>
        </p:nvSpPr>
        <p:spPr>
          <a:xfrm>
            <a:off x="9422686" y="2602244"/>
            <a:ext cx="96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Tower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33DAD08-AB32-0E4E-895A-A2E3F87EB40A}"/>
              </a:ext>
            </a:extLst>
          </p:cNvPr>
          <p:cNvSpPr txBox="1"/>
          <p:nvPr/>
        </p:nvSpPr>
        <p:spPr>
          <a:xfrm>
            <a:off x="12759358" y="2602244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Tree</a:t>
            </a:r>
          </a:p>
        </p:txBody>
      </p:sp>
      <p:pic>
        <p:nvPicPr>
          <p:cNvPr id="141" name="Picture 140" descr="Clouds in the sky&#10;&#10;Description automatically generated">
            <a:extLst>
              <a:ext uri="{FF2B5EF4-FFF2-40B4-BE49-F238E27FC236}">
                <a16:creationId xmlns:a16="http://schemas.microsoft.com/office/drawing/2014/main" id="{778708E4-BB2E-0547-80D5-F6261425A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5991" y="834884"/>
            <a:ext cx="1440000" cy="14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2" name="Picture 141" descr="A group of clouds in the sky&#10;&#10;Description automatically generated">
            <a:extLst>
              <a:ext uri="{FF2B5EF4-FFF2-40B4-BE49-F238E27FC236}">
                <a16:creationId xmlns:a16="http://schemas.microsoft.com/office/drawing/2014/main" id="{ADC44221-C698-854B-895A-64D7CAF85A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2601" y="834884"/>
            <a:ext cx="1440000" cy="14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3" name="Picture 142" descr="A view of a mountain with clouds around it&#10;&#10;Description automatically generated">
            <a:extLst>
              <a:ext uri="{FF2B5EF4-FFF2-40B4-BE49-F238E27FC236}">
                <a16:creationId xmlns:a16="http://schemas.microsoft.com/office/drawing/2014/main" id="{353746CC-82E4-804B-A340-21E9D15A56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39211" y="834884"/>
            <a:ext cx="1440000" cy="14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3CC7B5-FA9D-D140-A188-DBFE53771749}"/>
              </a:ext>
            </a:extLst>
          </p:cNvPr>
          <p:cNvGrpSpPr/>
          <p:nvPr/>
        </p:nvGrpSpPr>
        <p:grpSpPr>
          <a:xfrm>
            <a:off x="7306179" y="822936"/>
            <a:ext cx="1465918" cy="1465200"/>
            <a:chOff x="4711404" y="7536837"/>
            <a:chExt cx="1465918" cy="1465200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B0A6D3D-1FB7-2A44-8BEC-B1F4FB076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11404" y="7536837"/>
              <a:ext cx="1465918" cy="1465200"/>
              <a:chOff x="928703" y="3240506"/>
              <a:chExt cx="1451510" cy="1450800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1974C0B5-FF0B-A341-900F-8FEABC5AB9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8703" y="3240506"/>
                <a:ext cx="1451510" cy="1450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569CEC5-E3B3-1F4D-8C20-4752057B71A5}"/>
                  </a:ext>
                </a:extLst>
              </p:cNvPr>
              <p:cNvCxnSpPr>
                <a:cxnSpLocks/>
                <a:stCxn id="146" idx="0"/>
                <a:endCxn id="146" idx="2"/>
              </p:cNvCxnSpPr>
              <p:nvPr/>
            </p:nvCxnSpPr>
            <p:spPr>
              <a:xfrm>
                <a:off x="1654458" y="3240506"/>
                <a:ext cx="0" cy="14508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4" name="Picture 143" descr="Clouds in the sky&#10;&#10;Description automatically generated">
              <a:extLst>
                <a:ext uri="{FF2B5EF4-FFF2-40B4-BE49-F238E27FC236}">
                  <a16:creationId xmlns:a16="http://schemas.microsoft.com/office/drawing/2014/main" id="{F96B203E-6601-EA49-85B7-2064DD25F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234"/>
            <a:stretch/>
          </p:blipFill>
          <p:spPr>
            <a:xfrm>
              <a:off x="4719573" y="7549437"/>
              <a:ext cx="716622" cy="1440000"/>
            </a:xfrm>
            <a:prstGeom prst="rect">
              <a:avLst/>
            </a:prstGeom>
          </p:spPr>
        </p:pic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3A092D42-DA6B-6B42-A1DF-CDB085DAA9F6}"/>
              </a:ext>
            </a:extLst>
          </p:cNvPr>
          <p:cNvSpPr txBox="1"/>
          <p:nvPr/>
        </p:nvSpPr>
        <p:spPr>
          <a:xfrm>
            <a:off x="11132748" y="485043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Tree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232575-7A82-C34D-8502-52746E645A59}"/>
              </a:ext>
            </a:extLst>
          </p:cNvPr>
          <p:cNvSpPr txBox="1"/>
          <p:nvPr/>
        </p:nvSpPr>
        <p:spPr>
          <a:xfrm>
            <a:off x="9546758" y="48504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Sky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2D2F25A-928F-454B-80B2-2F191368DC8C}"/>
              </a:ext>
            </a:extLst>
          </p:cNvPr>
          <p:cNvSpPr txBox="1"/>
          <p:nvPr/>
        </p:nvSpPr>
        <p:spPr>
          <a:xfrm>
            <a:off x="12511438" y="48504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Mountain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DE5B689-D404-8B4E-AD0E-25746BC33A70}"/>
              </a:ext>
            </a:extLst>
          </p:cNvPr>
          <p:cNvSpPr txBox="1"/>
          <p:nvPr/>
        </p:nvSpPr>
        <p:spPr>
          <a:xfrm>
            <a:off x="7671089" y="10559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ACB610E-1153-D844-A413-7DB80AAC38DB}"/>
              </a:ext>
            </a:extLst>
          </p:cNvPr>
          <p:cNvSpPr txBox="1"/>
          <p:nvPr/>
        </p:nvSpPr>
        <p:spPr>
          <a:xfrm>
            <a:off x="11029977" y="10559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31192F1-AC62-3D4C-A836-45F0D1C5098E}"/>
              </a:ext>
            </a:extLst>
          </p:cNvPr>
          <p:cNvCxnSpPr>
            <a:cxnSpLocks/>
          </p:cNvCxnSpPr>
          <p:nvPr/>
        </p:nvCxnSpPr>
        <p:spPr>
          <a:xfrm flipV="1">
            <a:off x="1611710" y="3665972"/>
            <a:ext cx="404290" cy="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5C23199-A423-FB49-9B12-5C4A9CBF1359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8772097" y="3679224"/>
            <a:ext cx="415103" cy="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218B66C-FEE2-8B45-85B6-44942B28B369}"/>
              </a:ext>
            </a:extLst>
          </p:cNvPr>
          <p:cNvCxnSpPr>
            <a:cxnSpLocks/>
            <a:stCxn id="146" idx="3"/>
            <a:endCxn id="141" idx="1"/>
          </p:cNvCxnSpPr>
          <p:nvPr/>
        </p:nvCxnSpPr>
        <p:spPr>
          <a:xfrm flipV="1">
            <a:off x="8772097" y="1554884"/>
            <a:ext cx="413894" cy="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3427F8A-CC08-2F49-B3EB-23BF905CBCFC}"/>
              </a:ext>
            </a:extLst>
          </p:cNvPr>
          <p:cNvGrpSpPr/>
          <p:nvPr/>
        </p:nvGrpSpPr>
        <p:grpSpPr>
          <a:xfrm>
            <a:off x="2015521" y="834884"/>
            <a:ext cx="4697030" cy="1440316"/>
            <a:chOff x="2015521" y="834884"/>
            <a:chExt cx="4697030" cy="1440316"/>
          </a:xfrm>
        </p:grpSpPr>
        <p:pic>
          <p:nvPicPr>
            <p:cNvPr id="58" name="Picture 57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5A5BE4B7-86F4-1E44-B892-744621B8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5521" y="834884"/>
              <a:ext cx="1440000" cy="144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4" name="Picture 63" descr="A picture containing grass, outdoor, sheep, mountain&#10;&#10;Description automatically generated">
              <a:extLst>
                <a:ext uri="{FF2B5EF4-FFF2-40B4-BE49-F238E27FC236}">
                  <a16:creationId xmlns:a16="http://schemas.microsoft.com/office/drawing/2014/main" id="{812CB554-CEA2-794A-822B-B3FBEF768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72551" y="834884"/>
              <a:ext cx="1440000" cy="144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9" name="Picture 78" descr="A rocky mountain with trees in the background&#10;&#10;Description automatically generated">
              <a:extLst>
                <a:ext uri="{FF2B5EF4-FFF2-40B4-BE49-F238E27FC236}">
                  <a16:creationId xmlns:a16="http://schemas.microsoft.com/office/drawing/2014/main" id="{11FAE392-631A-0247-A211-69CF11724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43200" y="835200"/>
              <a:ext cx="1440000" cy="144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pic>
        <p:nvPicPr>
          <p:cNvPr id="82" name="Picture 81" descr="A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2DC5EB90-F430-0C49-9F67-A96D184A32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6000" y="2952012"/>
            <a:ext cx="1440000" cy="14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3" name="Picture 82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EE23B8B0-83B8-6B47-9A4E-D90D8FD562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9312" y="2952012"/>
            <a:ext cx="1440000" cy="14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7" name="Picture 86" descr="A picture containing outdoor, motorcycle, person, riding&#10;&#10;Description automatically generated">
            <a:extLst>
              <a:ext uri="{FF2B5EF4-FFF2-40B4-BE49-F238E27FC236}">
                <a16:creationId xmlns:a16="http://schemas.microsoft.com/office/drawing/2014/main" id="{3A5377A4-B328-A44E-AE70-0632015498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2656" y="2952012"/>
            <a:ext cx="1440000" cy="14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C0B7DD-1798-5246-AF59-8070A2A8C9D5}"/>
              </a:ext>
            </a:extLst>
          </p:cNvPr>
          <p:cNvGrpSpPr/>
          <p:nvPr/>
        </p:nvGrpSpPr>
        <p:grpSpPr>
          <a:xfrm>
            <a:off x="144000" y="2934000"/>
            <a:ext cx="1465918" cy="1465200"/>
            <a:chOff x="4278851" y="6003492"/>
            <a:chExt cx="1465918" cy="14652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E620A65-7607-F546-8463-BD7398EF73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78851" y="6003492"/>
              <a:ext cx="1465918" cy="1465200"/>
              <a:chOff x="928703" y="3240506"/>
              <a:chExt cx="1451510" cy="145080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E3983F8-D23A-2E45-AE36-72B2B45867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8703" y="3240506"/>
                <a:ext cx="1451510" cy="1450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8B24C97-41FB-BC4B-A72C-813196CD18A3}"/>
                  </a:ext>
                </a:extLst>
              </p:cNvPr>
              <p:cNvCxnSpPr>
                <a:cxnSpLocks/>
                <a:stCxn id="120" idx="0"/>
                <a:endCxn id="120" idx="2"/>
              </p:cNvCxnSpPr>
              <p:nvPr/>
            </p:nvCxnSpPr>
            <p:spPr>
              <a:xfrm>
                <a:off x="1654458" y="3240506"/>
                <a:ext cx="0" cy="14508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8" name="Picture 87" descr="A building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B0FBBBB0-5DCF-9E49-AD9C-3EB212D77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002"/>
            <a:stretch/>
          </p:blipFill>
          <p:spPr>
            <a:xfrm>
              <a:off x="4284070" y="6028692"/>
              <a:ext cx="719986" cy="1440000"/>
            </a:xfrm>
            <a:prstGeom prst="rect">
              <a:avLst/>
            </a:prstGeom>
            <a:ln w="19050">
              <a:noFill/>
            </a:ln>
          </p:spPr>
        </p:pic>
      </p:grpSp>
      <p:pic>
        <p:nvPicPr>
          <p:cNvPr id="102" name="Picture 101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21D8D286-4890-3646-BD0C-728CD8736D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12601" y="2959200"/>
            <a:ext cx="1440000" cy="14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7" name="Picture 106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D97CEE2A-0378-6B44-9F33-9584D1A0F9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39211" y="2959200"/>
            <a:ext cx="1440000" cy="14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8" name="Picture 107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2292C9D1-2DA3-2948-B36D-F3CBD86EFA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5991" y="2959200"/>
            <a:ext cx="1440000" cy="144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9F40CD3-21E6-C840-9D19-1F187E2D1FC3}"/>
              </a:ext>
            </a:extLst>
          </p:cNvPr>
          <p:cNvGrpSpPr>
            <a:grpSpLocks noChangeAspect="1"/>
          </p:cNvGrpSpPr>
          <p:nvPr/>
        </p:nvGrpSpPr>
        <p:grpSpPr>
          <a:xfrm>
            <a:off x="4937592" y="6495337"/>
            <a:ext cx="1465918" cy="1465200"/>
            <a:chOff x="928703" y="3240506"/>
            <a:chExt cx="1451510" cy="14508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EC6C121-4FB3-0641-B001-DC152B92E0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703" y="3240506"/>
              <a:ext cx="1451510" cy="1450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89D6F6-0BB4-C448-9C10-1A7CE4199A93}"/>
                </a:ext>
              </a:extLst>
            </p:cNvPr>
            <p:cNvCxnSpPr>
              <a:cxnSpLocks/>
              <a:stCxn id="114" idx="0"/>
              <a:endCxn id="114" idx="2"/>
            </p:cNvCxnSpPr>
            <p:nvPr/>
          </p:nvCxnSpPr>
          <p:spPr>
            <a:xfrm>
              <a:off x="1654458" y="3240506"/>
              <a:ext cx="0" cy="14508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85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6C801555-173F-2246-B97A-CBB674B9C49B}"/>
              </a:ext>
            </a:extLst>
          </p:cNvPr>
          <p:cNvSpPr txBox="1"/>
          <p:nvPr/>
        </p:nvSpPr>
        <p:spPr>
          <a:xfrm>
            <a:off x="11305382" y="788908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Gen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5213835-28EA-6243-8490-9B89C8F6C0EF}"/>
              </a:ext>
            </a:extLst>
          </p:cNvPr>
          <p:cNvGrpSpPr/>
          <p:nvPr/>
        </p:nvGrpSpPr>
        <p:grpSpPr>
          <a:xfrm>
            <a:off x="4704348" y="6354158"/>
            <a:ext cx="600000" cy="900000"/>
            <a:chOff x="3325285" y="4184779"/>
            <a:chExt cx="600000" cy="900000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1251535-015D-5742-8709-ED9E9C6B20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25285" y="4184779"/>
              <a:ext cx="600000" cy="900000"/>
              <a:chOff x="2789123" y="3571601"/>
              <a:chExt cx="720000" cy="1080000"/>
            </a:xfrm>
          </p:grpSpPr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0B2BBB96-CF71-BD40-AB27-3B08252BF0A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789123" y="3924138"/>
                <a:ext cx="720000" cy="42187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7EB42FB7-9BB6-5B49-84F9-B2A6E0E35D13}"/>
                  </a:ext>
                </a:extLst>
              </p:cNvPr>
              <p:cNvCxnSpPr/>
              <p:nvPr/>
            </p:nvCxnSpPr>
            <p:spPr>
              <a:xfrm flipV="1">
                <a:off x="3149123" y="3571601"/>
                <a:ext cx="0" cy="108000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AC26F39F-375B-9F45-A759-201CD8957C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58399" y="4379823"/>
              <a:ext cx="72000" cy="72000"/>
              <a:chOff x="3590097" y="3128211"/>
              <a:chExt cx="288000" cy="288000"/>
            </a:xfrm>
          </p:grpSpPr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6E2F9B32-FEBD-4942-AE4F-049CA9415A87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BA86A55-0D31-0844-801F-01F2D5C57CF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37C4E08E-093A-B24F-9140-2770BF07C1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58399" y="4685790"/>
              <a:ext cx="72000" cy="72000"/>
              <a:chOff x="3590097" y="3128211"/>
              <a:chExt cx="288000" cy="288000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412A7DD-9FD4-E348-85CB-9F6DC28A260D}"/>
                  </a:ext>
                </a:extLst>
              </p:cNvPr>
              <p:cNvCxnSpPr/>
              <p:nvPr/>
            </p:nvCxnSpPr>
            <p:spPr>
              <a:xfrm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2B1A6462-BAAE-8942-AE7E-A7D985929E2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590097" y="3128211"/>
                <a:ext cx="288000" cy="28800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6" name="Picture 2">
            <a:extLst>
              <a:ext uri="{FF2B5EF4-FFF2-40B4-BE49-F238E27FC236}">
                <a16:creationId xmlns:a16="http://schemas.microsoft.com/office/drawing/2014/main" id="{BF91D0E2-2893-EB45-97EB-26438E5EA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9" r="33337"/>
          <a:stretch/>
        </p:blipFill>
        <p:spPr bwMode="auto">
          <a:xfrm>
            <a:off x="7703049" y="6969048"/>
            <a:ext cx="1801081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3">
            <a:extLst>
              <a:ext uri="{FF2B5EF4-FFF2-40B4-BE49-F238E27FC236}">
                <a16:creationId xmlns:a16="http://schemas.microsoft.com/office/drawing/2014/main" id="{FE41EF85-B949-4143-82E9-7716731A2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3" r="33324"/>
          <a:stretch/>
        </p:blipFill>
        <p:spPr bwMode="auto">
          <a:xfrm>
            <a:off x="5430408" y="6969048"/>
            <a:ext cx="1801082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4">
            <a:extLst>
              <a:ext uri="{FF2B5EF4-FFF2-40B4-BE49-F238E27FC236}">
                <a16:creationId xmlns:a16="http://schemas.microsoft.com/office/drawing/2014/main" id="{1CA1633A-D17F-D14F-B504-1BB5762EE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3" r="33324"/>
          <a:stretch/>
        </p:blipFill>
        <p:spPr bwMode="auto">
          <a:xfrm>
            <a:off x="3198730" y="6976080"/>
            <a:ext cx="1801082" cy="180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1FD6BE47-0CA0-9442-AC20-A70EF9E05351}"/>
              </a:ext>
            </a:extLst>
          </p:cNvPr>
          <p:cNvSpPr>
            <a:spLocks noChangeAspect="1"/>
          </p:cNvSpPr>
          <p:nvPr/>
        </p:nvSpPr>
        <p:spPr>
          <a:xfrm>
            <a:off x="2063949" y="8369214"/>
            <a:ext cx="540000" cy="1080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5413C34B-08A5-6E45-A976-6DEAE5812DD8}"/>
              </a:ext>
            </a:extLst>
          </p:cNvPr>
          <p:cNvSpPr/>
          <p:nvPr/>
        </p:nvSpPr>
        <p:spPr>
          <a:xfrm>
            <a:off x="2671948" y="5865441"/>
            <a:ext cx="314528" cy="133282"/>
          </a:xfrm>
          <a:custGeom>
            <a:avLst/>
            <a:gdLst>
              <a:gd name="connsiteX0" fmla="*/ 0 w 314528"/>
              <a:gd name="connsiteY0" fmla="*/ 133282 h 133282"/>
              <a:gd name="connsiteX1" fmla="*/ 129702 w 314528"/>
              <a:gd name="connsiteY1" fmla="*/ 107342 h 133282"/>
              <a:gd name="connsiteX2" fmla="*/ 171855 w 314528"/>
              <a:gd name="connsiteY2" fmla="*/ 16550 h 133282"/>
              <a:gd name="connsiteX3" fmla="*/ 314528 w 314528"/>
              <a:gd name="connsiteY3" fmla="*/ 338 h 133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528" h="133282">
                <a:moveTo>
                  <a:pt x="0" y="133282"/>
                </a:moveTo>
                <a:cubicBezTo>
                  <a:pt x="50530" y="130039"/>
                  <a:pt x="101060" y="126797"/>
                  <a:pt x="129702" y="107342"/>
                </a:cubicBezTo>
                <a:cubicBezTo>
                  <a:pt x="158345" y="87887"/>
                  <a:pt x="141051" y="34384"/>
                  <a:pt x="171855" y="16550"/>
                </a:cubicBezTo>
                <a:cubicBezTo>
                  <a:pt x="202659" y="-1284"/>
                  <a:pt x="258593" y="-473"/>
                  <a:pt x="314528" y="33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687C247F-91F0-BE4C-86DA-4688F7B835BE}"/>
              </a:ext>
            </a:extLst>
          </p:cNvPr>
          <p:cNvSpPr/>
          <p:nvPr/>
        </p:nvSpPr>
        <p:spPr>
          <a:xfrm flipV="1">
            <a:off x="2675766" y="5735402"/>
            <a:ext cx="314528" cy="133282"/>
          </a:xfrm>
          <a:custGeom>
            <a:avLst/>
            <a:gdLst>
              <a:gd name="connsiteX0" fmla="*/ 0 w 314528"/>
              <a:gd name="connsiteY0" fmla="*/ 133282 h 133282"/>
              <a:gd name="connsiteX1" fmla="*/ 129702 w 314528"/>
              <a:gd name="connsiteY1" fmla="*/ 107342 h 133282"/>
              <a:gd name="connsiteX2" fmla="*/ 171855 w 314528"/>
              <a:gd name="connsiteY2" fmla="*/ 16550 h 133282"/>
              <a:gd name="connsiteX3" fmla="*/ 314528 w 314528"/>
              <a:gd name="connsiteY3" fmla="*/ 338 h 133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528" h="133282">
                <a:moveTo>
                  <a:pt x="0" y="133282"/>
                </a:moveTo>
                <a:cubicBezTo>
                  <a:pt x="50530" y="130039"/>
                  <a:pt x="101060" y="126797"/>
                  <a:pt x="129702" y="107342"/>
                </a:cubicBezTo>
                <a:cubicBezTo>
                  <a:pt x="158345" y="87887"/>
                  <a:pt x="141051" y="34384"/>
                  <a:pt x="171855" y="16550"/>
                </a:cubicBezTo>
                <a:cubicBezTo>
                  <a:pt x="202659" y="-1284"/>
                  <a:pt x="258593" y="-473"/>
                  <a:pt x="314528" y="33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A4B54859-9D61-CC49-B3AD-79F716019E5B}"/>
              </a:ext>
            </a:extLst>
          </p:cNvPr>
          <p:cNvSpPr/>
          <p:nvPr/>
        </p:nvSpPr>
        <p:spPr>
          <a:xfrm>
            <a:off x="2824348" y="6017841"/>
            <a:ext cx="314528" cy="133282"/>
          </a:xfrm>
          <a:custGeom>
            <a:avLst/>
            <a:gdLst>
              <a:gd name="connsiteX0" fmla="*/ 0 w 314528"/>
              <a:gd name="connsiteY0" fmla="*/ 133282 h 133282"/>
              <a:gd name="connsiteX1" fmla="*/ 129702 w 314528"/>
              <a:gd name="connsiteY1" fmla="*/ 107342 h 133282"/>
              <a:gd name="connsiteX2" fmla="*/ 171855 w 314528"/>
              <a:gd name="connsiteY2" fmla="*/ 16550 h 133282"/>
              <a:gd name="connsiteX3" fmla="*/ 314528 w 314528"/>
              <a:gd name="connsiteY3" fmla="*/ 338 h 133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528" h="133282">
                <a:moveTo>
                  <a:pt x="0" y="133282"/>
                </a:moveTo>
                <a:cubicBezTo>
                  <a:pt x="50530" y="130039"/>
                  <a:pt x="101060" y="126797"/>
                  <a:pt x="129702" y="107342"/>
                </a:cubicBezTo>
                <a:cubicBezTo>
                  <a:pt x="158345" y="87887"/>
                  <a:pt x="141051" y="34384"/>
                  <a:pt x="171855" y="16550"/>
                </a:cubicBezTo>
                <a:cubicBezTo>
                  <a:pt x="202659" y="-1284"/>
                  <a:pt x="258593" y="-473"/>
                  <a:pt x="314528" y="33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C49B00C9-B257-D24B-9DD6-876B9A3CE6B5}"/>
              </a:ext>
            </a:extLst>
          </p:cNvPr>
          <p:cNvSpPr/>
          <p:nvPr/>
        </p:nvSpPr>
        <p:spPr>
          <a:xfrm flipV="1">
            <a:off x="2828166" y="5887802"/>
            <a:ext cx="314528" cy="133282"/>
          </a:xfrm>
          <a:custGeom>
            <a:avLst/>
            <a:gdLst>
              <a:gd name="connsiteX0" fmla="*/ 0 w 314528"/>
              <a:gd name="connsiteY0" fmla="*/ 133282 h 133282"/>
              <a:gd name="connsiteX1" fmla="*/ 129702 w 314528"/>
              <a:gd name="connsiteY1" fmla="*/ 107342 h 133282"/>
              <a:gd name="connsiteX2" fmla="*/ 171855 w 314528"/>
              <a:gd name="connsiteY2" fmla="*/ 16550 h 133282"/>
              <a:gd name="connsiteX3" fmla="*/ 314528 w 314528"/>
              <a:gd name="connsiteY3" fmla="*/ 338 h 133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528" h="133282">
                <a:moveTo>
                  <a:pt x="0" y="133282"/>
                </a:moveTo>
                <a:cubicBezTo>
                  <a:pt x="50530" y="130039"/>
                  <a:pt x="101060" y="126797"/>
                  <a:pt x="129702" y="107342"/>
                </a:cubicBezTo>
                <a:cubicBezTo>
                  <a:pt x="158345" y="87887"/>
                  <a:pt x="141051" y="34384"/>
                  <a:pt x="171855" y="16550"/>
                </a:cubicBezTo>
                <a:cubicBezTo>
                  <a:pt x="202659" y="-1284"/>
                  <a:pt x="258593" y="-473"/>
                  <a:pt x="314528" y="33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BB12F9ED-A6D4-AA43-BC09-6721F5C0ED9B}"/>
              </a:ext>
            </a:extLst>
          </p:cNvPr>
          <p:cNvGrpSpPr/>
          <p:nvPr/>
        </p:nvGrpSpPr>
        <p:grpSpPr>
          <a:xfrm>
            <a:off x="287587" y="1922114"/>
            <a:ext cx="1829695" cy="1828800"/>
            <a:chOff x="5722483" y="7067478"/>
            <a:chExt cx="1829695" cy="1828800"/>
          </a:xfrm>
        </p:grpSpPr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DC3E5045-6AA8-7E4C-8FE1-4D9A28D098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2483" y="7067478"/>
              <a:ext cx="1829695" cy="1828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6845C91C-AD05-304A-AE89-64F5CFAC614D}"/>
                </a:ext>
              </a:extLst>
            </p:cNvPr>
            <p:cNvCxnSpPr>
              <a:cxnSpLocks/>
              <a:stCxn id="368" idx="0"/>
              <a:endCxn id="368" idx="2"/>
            </p:cNvCxnSpPr>
            <p:nvPr/>
          </p:nvCxnSpPr>
          <p:spPr>
            <a:xfrm>
              <a:off x="6637331" y="7067478"/>
              <a:ext cx="0" cy="18288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1230D20C-2952-A84B-98AF-0D5429C892E6}"/>
              </a:ext>
            </a:extLst>
          </p:cNvPr>
          <p:cNvGrpSpPr/>
          <p:nvPr/>
        </p:nvGrpSpPr>
        <p:grpSpPr>
          <a:xfrm>
            <a:off x="816808" y="4629767"/>
            <a:ext cx="1465918" cy="1465200"/>
            <a:chOff x="958941" y="6445139"/>
            <a:chExt cx="1465918" cy="1465200"/>
          </a:xfrm>
        </p:grpSpPr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E05EA44F-A273-3243-8EED-A2EF5E882B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8941" y="6445139"/>
              <a:ext cx="1465918" cy="1465200"/>
              <a:chOff x="928703" y="3240506"/>
              <a:chExt cx="1451510" cy="1450800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62C31D86-2BB5-9446-85FC-36CD01C5F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8703" y="3240506"/>
                <a:ext cx="1451510" cy="1450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F4C93F0A-1B3B-7347-8012-FE8F0BA87B04}"/>
                  </a:ext>
                </a:extLst>
              </p:cNvPr>
              <p:cNvCxnSpPr>
                <a:cxnSpLocks/>
                <a:stCxn id="373" idx="0"/>
                <a:endCxn id="373" idx="2"/>
              </p:cNvCxnSpPr>
              <p:nvPr/>
            </p:nvCxnSpPr>
            <p:spPr>
              <a:xfrm>
                <a:off x="1654458" y="3240506"/>
                <a:ext cx="0" cy="14508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72" name="Picture 371" descr="A body of water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BA0E7A8C-FC2C-2644-AA71-3C06A9F0D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001"/>
            <a:stretch/>
          </p:blipFill>
          <p:spPr>
            <a:xfrm>
              <a:off x="967632" y="6457739"/>
              <a:ext cx="719986" cy="1440000"/>
            </a:xfrm>
            <a:prstGeom prst="rect">
              <a:avLst/>
            </a:prstGeom>
          </p:spPr>
        </p:pic>
      </p:grpSp>
      <p:sp>
        <p:nvSpPr>
          <p:cNvPr id="375" name="Rounded Rectangle 374">
            <a:extLst>
              <a:ext uri="{FF2B5EF4-FFF2-40B4-BE49-F238E27FC236}">
                <a16:creationId xmlns:a16="http://schemas.microsoft.com/office/drawing/2014/main" id="{422B9AD3-09F4-FD4A-B81B-62CA3720A2BC}"/>
              </a:ext>
            </a:extLst>
          </p:cNvPr>
          <p:cNvSpPr/>
          <p:nvPr/>
        </p:nvSpPr>
        <p:spPr>
          <a:xfrm>
            <a:off x="6946310" y="1185725"/>
            <a:ext cx="1692000" cy="1656014"/>
          </a:xfrm>
          <a:prstGeom prst="roundRect">
            <a:avLst>
              <a:gd name="adj" fmla="val 416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76" name="Rounded Rectangle 375">
            <a:extLst>
              <a:ext uri="{FF2B5EF4-FFF2-40B4-BE49-F238E27FC236}">
                <a16:creationId xmlns:a16="http://schemas.microsoft.com/office/drawing/2014/main" id="{185F3C4E-2990-FC44-AF85-4B3845E8A5F5}"/>
              </a:ext>
            </a:extLst>
          </p:cNvPr>
          <p:cNvSpPr/>
          <p:nvPr/>
        </p:nvSpPr>
        <p:spPr>
          <a:xfrm>
            <a:off x="8808642" y="1185725"/>
            <a:ext cx="4968000" cy="1656014"/>
          </a:xfrm>
          <a:prstGeom prst="roundRect">
            <a:avLst>
              <a:gd name="adj" fmla="val 416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30E5329-9691-854C-A230-C196C19EE70C}"/>
              </a:ext>
            </a:extLst>
          </p:cNvPr>
          <p:cNvGrpSpPr/>
          <p:nvPr/>
        </p:nvGrpSpPr>
        <p:grpSpPr>
          <a:xfrm>
            <a:off x="8944127" y="1293732"/>
            <a:ext cx="4697030" cy="1440000"/>
            <a:chOff x="9219938" y="2688436"/>
            <a:chExt cx="4697030" cy="1440000"/>
          </a:xfrm>
        </p:grpSpPr>
        <p:pic>
          <p:nvPicPr>
            <p:cNvPr id="378" name="Picture 377" descr="A body of water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57CCE114-4E67-9049-BB94-5C4F76AB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48453" y="2688436"/>
              <a:ext cx="1440000" cy="144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79" name="Picture 378" descr="A close up of a hillside next to a body of water&#10;&#10;Description automatically generated">
              <a:extLst>
                <a:ext uri="{FF2B5EF4-FFF2-40B4-BE49-F238E27FC236}">
                  <a16:creationId xmlns:a16="http://schemas.microsoft.com/office/drawing/2014/main" id="{05499D09-18CC-E24B-8860-D03935021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76968" y="2688436"/>
              <a:ext cx="1440000" cy="144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80" name="Picture 379" descr="A body of water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C0CC7EB5-DF4D-1343-8031-450DF054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9938" y="2688436"/>
              <a:ext cx="1440000" cy="144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062F637E-533A-E946-A2C8-78C19E9A257D}"/>
              </a:ext>
            </a:extLst>
          </p:cNvPr>
          <p:cNvGrpSpPr/>
          <p:nvPr/>
        </p:nvGrpSpPr>
        <p:grpSpPr>
          <a:xfrm>
            <a:off x="7059351" y="1279444"/>
            <a:ext cx="1465918" cy="1468576"/>
            <a:chOff x="2825997" y="6840456"/>
            <a:chExt cx="1465918" cy="1468576"/>
          </a:xfrm>
        </p:grpSpPr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642FAE63-61C9-1E48-93FB-3819E50E42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25997" y="6840456"/>
              <a:ext cx="1465918" cy="1465200"/>
              <a:chOff x="928703" y="3240506"/>
              <a:chExt cx="1451510" cy="1450800"/>
            </a:xfrm>
          </p:grpSpPr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F2728E42-EF9E-7E45-BBCC-889EB4F4F3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8703" y="3240506"/>
                <a:ext cx="1451510" cy="14508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52BEED32-3E99-6B44-86C0-7407F4B6F8DA}"/>
                  </a:ext>
                </a:extLst>
              </p:cNvPr>
              <p:cNvCxnSpPr>
                <a:cxnSpLocks/>
                <a:stCxn id="384" idx="0"/>
                <a:endCxn id="384" idx="2"/>
              </p:cNvCxnSpPr>
              <p:nvPr/>
            </p:nvCxnSpPr>
            <p:spPr>
              <a:xfrm>
                <a:off x="1654458" y="3240506"/>
                <a:ext cx="0" cy="14508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83" name="Picture 382" descr="A body of water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DAE6396B-3AF5-FB4E-AA2A-9C96212FD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001"/>
            <a:stretch/>
          </p:blipFill>
          <p:spPr>
            <a:xfrm>
              <a:off x="2840285" y="6869032"/>
              <a:ext cx="719988" cy="1440000"/>
            </a:xfrm>
            <a:prstGeom prst="rect">
              <a:avLst/>
            </a:prstGeom>
          </p:spPr>
        </p:pic>
      </p:grp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507F9E8B-4571-D747-AABF-EA88AD706061}"/>
              </a:ext>
            </a:extLst>
          </p:cNvPr>
          <p:cNvCxnSpPr>
            <a:cxnSpLocks/>
          </p:cNvCxnSpPr>
          <p:nvPr/>
        </p:nvCxnSpPr>
        <p:spPr>
          <a:xfrm>
            <a:off x="8524636" y="2032469"/>
            <a:ext cx="405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7" name="Picture 386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976E116E-6E10-A14E-B262-4F2F24A55F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1"/>
          <a:stretch/>
        </p:blipFill>
        <p:spPr>
          <a:xfrm>
            <a:off x="5052899" y="3291869"/>
            <a:ext cx="719986" cy="1440000"/>
          </a:xfrm>
          <a:prstGeom prst="rect">
            <a:avLst/>
          </a:prstGeom>
        </p:spPr>
      </p:pic>
      <p:grpSp>
        <p:nvGrpSpPr>
          <p:cNvPr id="388" name="Group 387">
            <a:extLst>
              <a:ext uri="{FF2B5EF4-FFF2-40B4-BE49-F238E27FC236}">
                <a16:creationId xmlns:a16="http://schemas.microsoft.com/office/drawing/2014/main" id="{BFE4C85C-CE0C-0640-ABEF-1A4C2484CE2C}"/>
              </a:ext>
            </a:extLst>
          </p:cNvPr>
          <p:cNvGrpSpPr>
            <a:grpSpLocks noChangeAspect="1"/>
          </p:cNvGrpSpPr>
          <p:nvPr/>
        </p:nvGrpSpPr>
        <p:grpSpPr>
          <a:xfrm>
            <a:off x="6510126" y="3309182"/>
            <a:ext cx="1465918" cy="1465200"/>
            <a:chOff x="928703" y="3240506"/>
            <a:chExt cx="1451510" cy="1450800"/>
          </a:xfrm>
        </p:grpSpPr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B8F12FCC-151E-844C-9CD4-BF19778304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703" y="3240506"/>
              <a:ext cx="1451510" cy="1450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AD6B711-94E6-4C4A-8DE1-FDBB3EE9BC36}"/>
                </a:ext>
              </a:extLst>
            </p:cNvPr>
            <p:cNvCxnSpPr>
              <a:cxnSpLocks/>
              <a:stCxn id="389" idx="0"/>
              <a:endCxn id="389" idx="2"/>
            </p:cNvCxnSpPr>
            <p:nvPr/>
          </p:nvCxnSpPr>
          <p:spPr>
            <a:xfrm>
              <a:off x="1654458" y="3240506"/>
              <a:ext cx="0" cy="14508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029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2950</TotalTime>
  <Words>41</Words>
  <Application>Microsoft Macintosh PowerPoint</Application>
  <PresentationFormat>Custom</PresentationFormat>
  <Paragraphs>26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Yen-Chi Cheng</dc:creator>
  <cp:lastModifiedBy>Yen-Chi Cheng</cp:lastModifiedBy>
  <cp:revision>650</cp:revision>
  <dcterms:created xsi:type="dcterms:W3CDTF">2020-10-23T13:09:06Z</dcterms:created>
  <dcterms:modified xsi:type="dcterms:W3CDTF">2020-11-15T10:49:31Z</dcterms:modified>
</cp:coreProperties>
</file>